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54"/>
  </p:notesMasterIdLst>
  <p:handoutMasterIdLst>
    <p:handoutMasterId r:id="rId55"/>
  </p:handoutMasterIdLst>
  <p:sldIdLst>
    <p:sldId id="256" r:id="rId2"/>
    <p:sldId id="2388" r:id="rId3"/>
    <p:sldId id="2426" r:id="rId4"/>
    <p:sldId id="2416" r:id="rId5"/>
    <p:sldId id="2418" r:id="rId6"/>
    <p:sldId id="2403" r:id="rId7"/>
    <p:sldId id="2445" r:id="rId8"/>
    <p:sldId id="2406" r:id="rId9"/>
    <p:sldId id="2419" r:id="rId10"/>
    <p:sldId id="2428" r:id="rId11"/>
    <p:sldId id="2420" r:id="rId12"/>
    <p:sldId id="2421" r:id="rId13"/>
    <p:sldId id="2417" r:id="rId14"/>
    <p:sldId id="2415" r:id="rId15"/>
    <p:sldId id="2429" r:id="rId16"/>
    <p:sldId id="2430" r:id="rId17"/>
    <p:sldId id="2431" r:id="rId18"/>
    <p:sldId id="2432" r:id="rId19"/>
    <p:sldId id="2433" r:id="rId20"/>
    <p:sldId id="2441" r:id="rId21"/>
    <p:sldId id="2413" r:id="rId22"/>
    <p:sldId id="2425" r:id="rId23"/>
    <p:sldId id="2424" r:id="rId24"/>
    <p:sldId id="2442" r:id="rId25"/>
    <p:sldId id="2436" r:id="rId26"/>
    <p:sldId id="2437" r:id="rId27"/>
    <p:sldId id="2438" r:id="rId28"/>
    <p:sldId id="2439" r:id="rId29"/>
    <p:sldId id="2414" r:id="rId30"/>
    <p:sldId id="2440" r:id="rId31"/>
    <p:sldId id="2434" r:id="rId32"/>
    <p:sldId id="2435" r:id="rId33"/>
    <p:sldId id="2443" r:id="rId34"/>
    <p:sldId id="2444" r:id="rId35"/>
    <p:sldId id="2427" r:id="rId36"/>
    <p:sldId id="2396" r:id="rId37"/>
    <p:sldId id="2399" r:id="rId38"/>
    <p:sldId id="2397" r:id="rId39"/>
    <p:sldId id="2404" r:id="rId40"/>
    <p:sldId id="2422" r:id="rId41"/>
    <p:sldId id="2405" r:id="rId42"/>
    <p:sldId id="2402" r:id="rId43"/>
    <p:sldId id="2401" r:id="rId44"/>
    <p:sldId id="2400" r:id="rId45"/>
    <p:sldId id="2407" r:id="rId46"/>
    <p:sldId id="2408" r:id="rId47"/>
    <p:sldId id="2409" r:id="rId48"/>
    <p:sldId id="2411" r:id="rId49"/>
    <p:sldId id="2410" r:id="rId50"/>
    <p:sldId id="2412" r:id="rId51"/>
    <p:sldId id="2423" r:id="rId52"/>
    <p:sldId id="268" r:id="rId53"/>
  </p:sldIdLst>
  <p:sldSz cx="9144000" cy="5143500" type="screen16x9"/>
  <p:notesSz cx="7010400" cy="9296400"/>
  <p:embeddedFontLst>
    <p:embeddedFont>
      <p:font typeface="Roboto" panose="02000000000000000000" pitchFamily="2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362"/>
    <a:srgbClr val="1E4361"/>
    <a:srgbClr val="008228"/>
    <a:srgbClr val="00B1F0"/>
    <a:srgbClr val="1A5E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C08442-82F7-40E3-ADA1-473E8F5E61F6}" v="29" dt="2024-08-05T06:32:22.4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105" autoAdjust="0"/>
  </p:normalViewPr>
  <p:slideViewPr>
    <p:cSldViewPr snapToGrid="0">
      <p:cViewPr varScale="1">
        <p:scale>
          <a:sx n="91" d="100"/>
          <a:sy n="91" d="100"/>
        </p:scale>
        <p:origin x="116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drinath NR" userId="bd6a4df1-175d-4592-9d8e-fc6594f84ba3" providerId="ADAL" clId="{01C08442-82F7-40E3-ADA1-473E8F5E61F6}"/>
    <pc:docChg chg="undo redo custSel addSld delSld modSld sldOrd modMainMaster modNotesMaster modHandout">
      <pc:chgData name="Badrinath NR" userId="bd6a4df1-175d-4592-9d8e-fc6594f84ba3" providerId="ADAL" clId="{01C08442-82F7-40E3-ADA1-473E8F5E61F6}" dt="2024-08-08T03:53:19.466" v="19437" actId="313"/>
      <pc:docMkLst>
        <pc:docMk/>
      </pc:docMkLst>
      <pc:sldChg chg="modSp mod modNotes">
        <pc:chgData name="Badrinath NR" userId="bd6a4df1-175d-4592-9d8e-fc6594f84ba3" providerId="ADAL" clId="{01C08442-82F7-40E3-ADA1-473E8F5E61F6}" dt="2024-08-02T10:47:32.382" v="18225"/>
        <pc:sldMkLst>
          <pc:docMk/>
          <pc:sldMk cId="0" sldId="256"/>
        </pc:sldMkLst>
        <pc:spChg chg="mod">
          <ac:chgData name="Badrinath NR" userId="bd6a4df1-175d-4592-9d8e-fc6594f84ba3" providerId="ADAL" clId="{01C08442-82F7-40E3-ADA1-473E8F5E61F6}" dt="2024-07-29T10:22:50.765" v="59" actId="20577"/>
          <ac:spMkLst>
            <pc:docMk/>
            <pc:sldMk cId="0" sldId="256"/>
            <ac:spMk id="5" creationId="{256F5BFA-C9D3-D339-7B95-E2D905D98CA3}"/>
          </ac:spMkLst>
        </pc:spChg>
        <pc:spChg chg="mod">
          <ac:chgData name="Badrinath NR" userId="bd6a4df1-175d-4592-9d8e-fc6594f84ba3" providerId="ADAL" clId="{01C08442-82F7-40E3-ADA1-473E8F5E61F6}" dt="2024-07-29T10:23:35.883" v="122" actId="27636"/>
          <ac:spMkLst>
            <pc:docMk/>
            <pc:sldMk cId="0" sldId="256"/>
            <ac:spMk id="6" creationId="{4A7C1E80-300F-7FFE-8A09-48C888102D12}"/>
          </ac:spMkLst>
        </pc:spChg>
      </pc:sldChg>
      <pc:sldChg chg="modSp mod modNotes">
        <pc:chgData name="Badrinath NR" userId="bd6a4df1-175d-4592-9d8e-fc6594f84ba3" providerId="ADAL" clId="{01C08442-82F7-40E3-ADA1-473E8F5E61F6}" dt="2024-08-02T10:47:32.382" v="18225"/>
        <pc:sldMkLst>
          <pc:docMk/>
          <pc:sldMk cId="697967884" sldId="268"/>
        </pc:sldMkLst>
        <pc:spChg chg="mod">
          <ac:chgData name="Badrinath NR" userId="bd6a4df1-175d-4592-9d8e-fc6594f84ba3" providerId="ADAL" clId="{01C08442-82F7-40E3-ADA1-473E8F5E61F6}" dt="2024-07-29T10:23:58.034" v="144" actId="20577"/>
          <ac:spMkLst>
            <pc:docMk/>
            <pc:sldMk cId="697967884" sldId="268"/>
            <ac:spMk id="2" creationId="{5C97AD80-96CF-C541-ED96-C18D5921A28B}"/>
          </ac:spMkLst>
        </pc:spChg>
      </pc:sldChg>
      <pc:sldChg chg="del">
        <pc:chgData name="Badrinath NR" userId="bd6a4df1-175d-4592-9d8e-fc6594f84ba3" providerId="ADAL" clId="{01C08442-82F7-40E3-ADA1-473E8F5E61F6}" dt="2024-07-29T10:55:15.729" v="252" actId="47"/>
        <pc:sldMkLst>
          <pc:docMk/>
          <pc:sldMk cId="3835609513" sldId="2353"/>
        </pc:sldMkLst>
      </pc:sldChg>
      <pc:sldChg chg="del">
        <pc:chgData name="Badrinath NR" userId="bd6a4df1-175d-4592-9d8e-fc6594f84ba3" providerId="ADAL" clId="{01C08442-82F7-40E3-ADA1-473E8F5E61F6}" dt="2024-07-29T10:55:15.729" v="252" actId="47"/>
        <pc:sldMkLst>
          <pc:docMk/>
          <pc:sldMk cId="1586835907" sldId="2360"/>
        </pc:sldMkLst>
      </pc:sldChg>
      <pc:sldChg chg="modSp add mod modNotes modNotesTx">
        <pc:chgData name="Badrinath NR" userId="bd6a4df1-175d-4592-9d8e-fc6594f84ba3" providerId="ADAL" clId="{01C08442-82F7-40E3-ADA1-473E8F5E61F6}" dt="2024-08-02T10:47:32.382" v="18225"/>
        <pc:sldMkLst>
          <pc:docMk/>
          <pc:sldMk cId="3616791982" sldId="2388"/>
        </pc:sldMkLst>
        <pc:spChg chg="mod">
          <ac:chgData name="Badrinath NR" userId="bd6a4df1-175d-4592-9d8e-fc6594f84ba3" providerId="ADAL" clId="{01C08442-82F7-40E3-ADA1-473E8F5E61F6}" dt="2024-07-31T03:53:08.289" v="272" actId="20577"/>
          <ac:spMkLst>
            <pc:docMk/>
            <pc:sldMk cId="3616791982" sldId="2388"/>
            <ac:spMk id="3" creationId="{41DE9EAC-CB23-74F0-1E8C-517BD32E0629}"/>
          </ac:spMkLst>
        </pc:spChg>
        <pc:spChg chg="mod">
          <ac:chgData name="Badrinath NR" userId="bd6a4df1-175d-4592-9d8e-fc6594f84ba3" providerId="ADAL" clId="{01C08442-82F7-40E3-ADA1-473E8F5E61F6}" dt="2024-07-29T10:54:27.273" v="233" actId="1076"/>
          <ac:spMkLst>
            <pc:docMk/>
            <pc:sldMk cId="3616791982" sldId="2388"/>
            <ac:spMk id="5" creationId="{8FA670CC-0003-C685-FB45-1A709B8DB3DF}"/>
          </ac:spMkLst>
        </pc:spChg>
        <pc:spChg chg="mod">
          <ac:chgData name="Badrinath NR" userId="bd6a4df1-175d-4592-9d8e-fc6594f84ba3" providerId="ADAL" clId="{01C08442-82F7-40E3-ADA1-473E8F5E61F6}" dt="2024-07-29T10:54:36.007" v="234" actId="1076"/>
          <ac:spMkLst>
            <pc:docMk/>
            <pc:sldMk cId="3616791982" sldId="2388"/>
            <ac:spMk id="6" creationId="{A59D2870-84BD-6E2E-1EDA-07DCC267642E}"/>
          </ac:spMkLst>
        </pc:spChg>
        <pc:spChg chg="mod">
          <ac:chgData name="Badrinath NR" userId="bd6a4df1-175d-4592-9d8e-fc6594f84ba3" providerId="ADAL" clId="{01C08442-82F7-40E3-ADA1-473E8F5E61F6}" dt="2024-07-29T10:54:27.273" v="233" actId="1076"/>
          <ac:spMkLst>
            <pc:docMk/>
            <pc:sldMk cId="3616791982" sldId="2388"/>
            <ac:spMk id="7" creationId="{74F23EF5-74C3-C640-3499-2D266C5DAC5B}"/>
          </ac:spMkLst>
        </pc:spChg>
      </pc:sldChg>
      <pc:sldChg chg="del">
        <pc:chgData name="Badrinath NR" userId="bd6a4df1-175d-4592-9d8e-fc6594f84ba3" providerId="ADAL" clId="{01C08442-82F7-40E3-ADA1-473E8F5E61F6}" dt="2024-07-29T10:55:15.729" v="252" actId="47"/>
        <pc:sldMkLst>
          <pc:docMk/>
          <pc:sldMk cId="2667639211" sldId="2390"/>
        </pc:sldMkLst>
      </pc:sldChg>
      <pc:sldChg chg="del">
        <pc:chgData name="Badrinath NR" userId="bd6a4df1-175d-4592-9d8e-fc6594f84ba3" providerId="ADAL" clId="{01C08442-82F7-40E3-ADA1-473E8F5E61F6}" dt="2024-07-29T10:55:20.406" v="253" actId="47"/>
        <pc:sldMkLst>
          <pc:docMk/>
          <pc:sldMk cId="241198761" sldId="2391"/>
        </pc:sldMkLst>
      </pc:sldChg>
      <pc:sldChg chg="del">
        <pc:chgData name="Badrinath NR" userId="bd6a4df1-175d-4592-9d8e-fc6594f84ba3" providerId="ADAL" clId="{01C08442-82F7-40E3-ADA1-473E8F5E61F6}" dt="2024-07-29T10:55:15.729" v="252" actId="47"/>
        <pc:sldMkLst>
          <pc:docMk/>
          <pc:sldMk cId="2837698278" sldId="2394"/>
        </pc:sldMkLst>
      </pc:sldChg>
      <pc:sldChg chg="del">
        <pc:chgData name="Badrinath NR" userId="bd6a4df1-175d-4592-9d8e-fc6594f84ba3" providerId="ADAL" clId="{01C08442-82F7-40E3-ADA1-473E8F5E61F6}" dt="2024-07-29T10:58:25.855" v="256" actId="47"/>
        <pc:sldMkLst>
          <pc:docMk/>
          <pc:sldMk cId="2587892247" sldId="2395"/>
        </pc:sldMkLst>
      </pc:sldChg>
      <pc:sldChg chg="modSp new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562103138" sldId="2396"/>
        </pc:sldMkLst>
        <pc:spChg chg="mod">
          <ac:chgData name="Badrinath NR" userId="bd6a4df1-175d-4592-9d8e-fc6594f84ba3" providerId="ADAL" clId="{01C08442-82F7-40E3-ADA1-473E8F5E61F6}" dt="2024-07-31T08:15:53.537" v="3272" actId="2711"/>
          <ac:spMkLst>
            <pc:docMk/>
            <pc:sldMk cId="562103138" sldId="2396"/>
            <ac:spMk id="3" creationId="{379AD145-AAEF-684A-9D1F-6631F4F610C5}"/>
          </ac:spMkLst>
        </pc:spChg>
        <pc:spChg chg="mod">
          <ac:chgData name="Badrinath NR" userId="bd6a4df1-175d-4592-9d8e-fc6594f84ba3" providerId="ADAL" clId="{01C08442-82F7-40E3-ADA1-473E8F5E61F6}" dt="2024-07-31T04:05:43.023" v="298" actId="27636"/>
          <ac:spMkLst>
            <pc:docMk/>
            <pc:sldMk cId="562103138" sldId="2396"/>
            <ac:spMk id="4" creationId="{5F8C7AC2-5458-6980-DA80-EF016F187D25}"/>
          </ac:spMkLst>
        </pc:spChg>
        <pc:graphicFrameChg chg="mod modGraphic">
          <ac:chgData name="Badrinath NR" userId="bd6a4df1-175d-4592-9d8e-fc6594f84ba3" providerId="ADAL" clId="{01C08442-82F7-40E3-ADA1-473E8F5E61F6}" dt="2024-07-31T08:15:57.928" v="3273" actId="2711"/>
          <ac:graphicFrameMkLst>
            <pc:docMk/>
            <pc:sldMk cId="562103138" sldId="2396"/>
            <ac:graphicFrameMk id="5" creationId="{43A84763-4A4C-1660-7D46-D9BE0897E416}"/>
          </ac:graphicFrameMkLst>
        </pc:graphicFrameChg>
      </pc:sldChg>
      <pc:sldChg chg="del">
        <pc:chgData name="Badrinath NR" userId="bd6a4df1-175d-4592-9d8e-fc6594f84ba3" providerId="ADAL" clId="{01C08442-82F7-40E3-ADA1-473E8F5E61F6}" dt="2024-07-29T10:55:20.406" v="253" actId="47"/>
        <pc:sldMkLst>
          <pc:docMk/>
          <pc:sldMk cId="2052981329" sldId="2396"/>
        </pc:sldMkLst>
      </pc:sldChg>
      <pc:sldChg chg="modSp add mod modAnim">
        <pc:chgData name="Badrinath NR" userId="bd6a4df1-175d-4592-9d8e-fc6594f84ba3" providerId="ADAL" clId="{01C08442-82F7-40E3-ADA1-473E8F5E61F6}" dt="2024-08-03T06:45:21.505" v="18836" actId="2062"/>
        <pc:sldMkLst>
          <pc:docMk/>
          <pc:sldMk cId="3378906170" sldId="2396"/>
        </pc:sldMkLst>
        <pc:spChg chg="mod">
          <ac:chgData name="Badrinath NR" userId="bd6a4df1-175d-4592-9d8e-fc6594f84ba3" providerId="ADAL" clId="{01C08442-82F7-40E3-ADA1-473E8F5E61F6}" dt="2024-08-03T06:43:48.280" v="18825" actId="404"/>
          <ac:spMkLst>
            <pc:docMk/>
            <pc:sldMk cId="3378906170" sldId="2396"/>
            <ac:spMk id="3" creationId="{379AD145-AAEF-684A-9D1F-6631F4F610C5}"/>
          </ac:spMkLst>
        </pc:spChg>
        <pc:graphicFrameChg chg="mod modGraphic">
          <ac:chgData name="Badrinath NR" userId="bd6a4df1-175d-4592-9d8e-fc6594f84ba3" providerId="ADAL" clId="{01C08442-82F7-40E3-ADA1-473E8F5E61F6}" dt="2024-08-03T06:45:21.505" v="18836" actId="2062"/>
          <ac:graphicFrameMkLst>
            <pc:docMk/>
            <pc:sldMk cId="3378906170" sldId="2396"/>
            <ac:graphicFrameMk id="5" creationId="{43A84763-4A4C-1660-7D46-D9BE0897E416}"/>
          </ac:graphicFrameMkLst>
        </pc:graphicFrameChg>
      </pc:sldChg>
      <pc:sldChg chg="modSp new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499839792" sldId="2397"/>
        </pc:sldMkLst>
        <pc:spChg chg="mod">
          <ac:chgData name="Badrinath NR" userId="bd6a4df1-175d-4592-9d8e-fc6594f84ba3" providerId="ADAL" clId="{01C08442-82F7-40E3-ADA1-473E8F5E61F6}" dt="2024-07-31T08:32:44.975" v="3797" actId="20577"/>
          <ac:spMkLst>
            <pc:docMk/>
            <pc:sldMk cId="499839792" sldId="2397"/>
            <ac:spMk id="3" creationId="{525ADDE5-07E8-A419-6621-61D8B3D5C1B9}"/>
          </ac:spMkLst>
        </pc:spChg>
        <pc:spChg chg="mod">
          <ac:chgData name="Badrinath NR" userId="bd6a4df1-175d-4592-9d8e-fc6594f84ba3" providerId="ADAL" clId="{01C08442-82F7-40E3-ADA1-473E8F5E61F6}" dt="2024-07-31T04:05:43.039" v="300" actId="27636"/>
          <ac:spMkLst>
            <pc:docMk/>
            <pc:sldMk cId="499839792" sldId="2397"/>
            <ac:spMk id="4" creationId="{0D114AE0-F081-F2CD-FECB-60A339733951}"/>
          </ac:spMkLst>
        </pc:spChg>
        <pc:spChg chg="mod">
          <ac:chgData name="Badrinath NR" userId="bd6a4df1-175d-4592-9d8e-fc6594f84ba3" providerId="ADAL" clId="{01C08442-82F7-40E3-ADA1-473E8F5E61F6}" dt="2024-07-31T07:01:27.298" v="2507" actId="2710"/>
          <ac:spMkLst>
            <pc:docMk/>
            <pc:sldMk cId="499839792" sldId="2397"/>
            <ac:spMk id="6" creationId="{F5BD6EAE-331A-4EED-6059-249D73873441}"/>
          </ac:spMkLst>
        </pc:spChg>
      </pc:sldChg>
      <pc:sldChg chg="del">
        <pc:chgData name="Badrinath NR" userId="bd6a4df1-175d-4592-9d8e-fc6594f84ba3" providerId="ADAL" clId="{01C08442-82F7-40E3-ADA1-473E8F5E61F6}" dt="2024-07-29T10:55:20.406" v="253" actId="47"/>
        <pc:sldMkLst>
          <pc:docMk/>
          <pc:sldMk cId="2245286138" sldId="2397"/>
        </pc:sldMkLst>
      </pc:sldChg>
      <pc:sldChg chg="modSp add mod modAnim">
        <pc:chgData name="Badrinath NR" userId="bd6a4df1-175d-4592-9d8e-fc6594f84ba3" providerId="ADAL" clId="{01C08442-82F7-40E3-ADA1-473E8F5E61F6}" dt="2024-08-02T10:56:16.045" v="18297"/>
        <pc:sldMkLst>
          <pc:docMk/>
          <pc:sldMk cId="2490391856" sldId="2397"/>
        </pc:sldMkLst>
        <pc:spChg chg="mod">
          <ac:chgData name="Badrinath NR" userId="bd6a4df1-175d-4592-9d8e-fc6594f84ba3" providerId="ADAL" clId="{01C08442-82F7-40E3-ADA1-473E8F5E61F6}" dt="2024-08-02T10:25:25.299" v="18222" actId="6549"/>
          <ac:spMkLst>
            <pc:docMk/>
            <pc:sldMk cId="2490391856" sldId="2397"/>
            <ac:spMk id="3" creationId="{525ADDE5-07E8-A419-6621-61D8B3D5C1B9}"/>
          </ac:spMkLst>
        </pc:spChg>
      </pc:sldChg>
      <pc:sldChg chg="new">
        <pc:chgData name="Badrinath NR" userId="bd6a4df1-175d-4592-9d8e-fc6594f84ba3" providerId="ADAL" clId="{01C08442-82F7-40E3-ADA1-473E8F5E61F6}" dt="2024-07-29T10:58:28.450" v="257" actId="680"/>
        <pc:sldMkLst>
          <pc:docMk/>
          <pc:sldMk cId="2367196531" sldId="2398"/>
        </pc:sldMkLst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2200988085" sldId="2399"/>
        </pc:sldMkLst>
      </pc:sldChg>
      <pc:sldChg chg="addSp modSp new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2733204047" sldId="2399"/>
        </pc:sldMkLst>
        <pc:spChg chg="mod">
          <ac:chgData name="Badrinath NR" userId="bd6a4df1-175d-4592-9d8e-fc6594f84ba3" providerId="ADAL" clId="{01C08442-82F7-40E3-ADA1-473E8F5E61F6}" dt="2024-07-31T08:23:55.351" v="3699" actId="20577"/>
          <ac:spMkLst>
            <pc:docMk/>
            <pc:sldMk cId="2733204047" sldId="2399"/>
            <ac:spMk id="3" creationId="{63D848A4-7AC4-7440-B1A0-D3A82590DFBA}"/>
          </ac:spMkLst>
        </pc:spChg>
        <pc:spChg chg="mod">
          <ac:chgData name="Badrinath NR" userId="bd6a4df1-175d-4592-9d8e-fc6594f84ba3" providerId="ADAL" clId="{01C08442-82F7-40E3-ADA1-473E8F5E61F6}" dt="2024-07-31T04:05:43.039" v="299" actId="27636"/>
          <ac:spMkLst>
            <pc:docMk/>
            <pc:sldMk cId="2733204047" sldId="2399"/>
            <ac:spMk id="4" creationId="{4440B1B7-7F30-821F-EAB2-4E06AB4CC129}"/>
          </ac:spMkLst>
        </pc:spChg>
        <pc:graphicFrameChg chg="add mod modGraphic">
          <ac:chgData name="Badrinath NR" userId="bd6a4df1-175d-4592-9d8e-fc6594f84ba3" providerId="ADAL" clId="{01C08442-82F7-40E3-ADA1-473E8F5E61F6}" dt="2024-07-31T08:24:06.767" v="3700" actId="2711"/>
          <ac:graphicFrameMkLst>
            <pc:docMk/>
            <pc:sldMk cId="2733204047" sldId="2399"/>
            <ac:graphicFrameMk id="5" creationId="{BA70E92A-0A3E-401D-91D3-6390586C8252}"/>
          </ac:graphicFrameMkLst>
        </pc:graphicFrameChg>
      </pc:sldChg>
      <pc:sldChg chg="new">
        <pc:chgData name="Badrinath NR" userId="bd6a4df1-175d-4592-9d8e-fc6594f84ba3" providerId="ADAL" clId="{01C08442-82F7-40E3-ADA1-473E8F5E61F6}" dt="2024-07-29T10:58:28.778" v="259" actId="680"/>
        <pc:sldMkLst>
          <pc:docMk/>
          <pc:sldMk cId="1871853640" sldId="2400"/>
        </pc:sldMkLst>
      </pc:sldChg>
      <pc:sldChg chg="modSp add mod">
        <pc:chgData name="Badrinath NR" userId="bd6a4df1-175d-4592-9d8e-fc6594f84ba3" providerId="ADAL" clId="{01C08442-82F7-40E3-ADA1-473E8F5E61F6}" dt="2024-08-05T06:34:00.378" v="19436" actId="20577"/>
        <pc:sldMkLst>
          <pc:docMk/>
          <pc:sldMk cId="3079166109" sldId="2400"/>
        </pc:sldMkLst>
        <pc:spChg chg="mod">
          <ac:chgData name="Badrinath NR" userId="bd6a4df1-175d-4592-9d8e-fc6594f84ba3" providerId="ADAL" clId="{01C08442-82F7-40E3-ADA1-473E8F5E61F6}" dt="2024-08-05T06:34:00.378" v="19436" actId="20577"/>
          <ac:spMkLst>
            <pc:docMk/>
            <pc:sldMk cId="3079166109" sldId="2400"/>
            <ac:spMk id="3" creationId="{525ADDE5-07E8-A419-6621-61D8B3D5C1B9}"/>
          </ac:spMkLst>
        </pc:spChg>
      </pc:sldChg>
      <pc:sldChg chg="modSp del mod modNotesTx">
        <pc:chgData name="Badrinath NR" userId="bd6a4df1-175d-4592-9d8e-fc6594f84ba3" providerId="ADAL" clId="{01C08442-82F7-40E3-ADA1-473E8F5E61F6}" dt="2024-08-01T05:03:33.591" v="13382" actId="2696"/>
        <pc:sldMkLst>
          <pc:docMk/>
          <pc:sldMk cId="3117919590" sldId="2400"/>
        </pc:sldMkLst>
        <pc:spChg chg="mod">
          <ac:chgData name="Badrinath NR" userId="bd6a4df1-175d-4592-9d8e-fc6594f84ba3" providerId="ADAL" clId="{01C08442-82F7-40E3-ADA1-473E8F5E61F6}" dt="2024-07-31T09:16:08.345" v="6316" actId="948"/>
          <ac:spMkLst>
            <pc:docMk/>
            <pc:sldMk cId="3117919590" sldId="2400"/>
            <ac:spMk id="3" creationId="{525ADDE5-07E8-A419-6621-61D8B3D5C1B9}"/>
          </ac:spMkLst>
        </pc:spChg>
      </pc:sldChg>
      <pc:sldChg chg="modSp add mod">
        <pc:chgData name="Badrinath NR" userId="bd6a4df1-175d-4592-9d8e-fc6594f84ba3" providerId="ADAL" clId="{01C08442-82F7-40E3-ADA1-473E8F5E61F6}" dt="2024-08-02T10:59:36.807" v="18326" actId="14734"/>
        <pc:sldMkLst>
          <pc:docMk/>
          <pc:sldMk cId="1842326970" sldId="2401"/>
        </pc:sldMkLst>
        <pc:graphicFrameChg chg="modGraphic">
          <ac:chgData name="Badrinath NR" userId="bd6a4df1-175d-4592-9d8e-fc6594f84ba3" providerId="ADAL" clId="{01C08442-82F7-40E3-ADA1-473E8F5E61F6}" dt="2024-08-02T10:59:36.807" v="18326" actId="14734"/>
          <ac:graphicFrameMkLst>
            <pc:docMk/>
            <pc:sldMk cId="1842326970" sldId="2401"/>
            <ac:graphicFrameMk id="5" creationId="{4AA6C86D-E7AE-DB8E-010C-B24AB3663879}"/>
          </ac:graphicFrameMkLst>
        </pc:graphicFrameChg>
      </pc:sldChg>
      <pc:sldChg chg="addSp modSp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3630664470" sldId="2401"/>
        </pc:sldMkLst>
        <pc:spChg chg="mod">
          <ac:chgData name="Badrinath NR" userId="bd6a4df1-175d-4592-9d8e-fc6594f84ba3" providerId="ADAL" clId="{01C08442-82F7-40E3-ADA1-473E8F5E61F6}" dt="2024-07-31T16:52:22.343" v="13315" actId="1035"/>
          <ac:spMkLst>
            <pc:docMk/>
            <pc:sldMk cId="3630664470" sldId="2401"/>
            <ac:spMk id="3" creationId="{525ADDE5-07E8-A419-6621-61D8B3D5C1B9}"/>
          </ac:spMkLst>
        </pc:spChg>
        <pc:graphicFrameChg chg="add mod modGraphic">
          <ac:chgData name="Badrinath NR" userId="bd6a4df1-175d-4592-9d8e-fc6594f84ba3" providerId="ADAL" clId="{01C08442-82F7-40E3-ADA1-473E8F5E61F6}" dt="2024-07-31T16:52:22.343" v="13315" actId="1035"/>
          <ac:graphicFrameMkLst>
            <pc:docMk/>
            <pc:sldMk cId="3630664470" sldId="2401"/>
            <ac:graphicFrameMk id="5" creationId="{4AA6C86D-E7AE-DB8E-010C-B24AB3663879}"/>
          </ac:graphicFrameMkLst>
        </pc:graphicFrameChg>
      </pc:sldChg>
      <pc:sldChg chg="addSp delSp modSp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2409655438" sldId="2402"/>
        </pc:sldMkLst>
        <pc:spChg chg="del mod">
          <ac:chgData name="Badrinath NR" userId="bd6a4df1-175d-4592-9d8e-fc6594f84ba3" providerId="ADAL" clId="{01C08442-82F7-40E3-ADA1-473E8F5E61F6}" dt="2024-07-31T08:56:59.260" v="5124" actId="478"/>
          <ac:spMkLst>
            <pc:docMk/>
            <pc:sldMk cId="2409655438" sldId="2402"/>
            <ac:spMk id="3" creationId="{BA5CCB81-5394-AE98-7B5C-E42A4C8C32C5}"/>
          </ac:spMkLst>
        </pc:spChg>
        <pc:spChg chg="mod">
          <ac:chgData name="Badrinath NR" userId="bd6a4df1-175d-4592-9d8e-fc6594f84ba3" providerId="ADAL" clId="{01C08442-82F7-40E3-ADA1-473E8F5E61F6}" dt="2024-07-31T04:05:43.102" v="304" actId="27636"/>
          <ac:spMkLst>
            <pc:docMk/>
            <pc:sldMk cId="2409655438" sldId="2402"/>
            <ac:spMk id="4" creationId="{857BB1F4-6403-05C0-D40F-BD649D7D414F}"/>
          </ac:spMkLst>
        </pc:spChg>
        <pc:graphicFrameChg chg="add mod modGraphic">
          <ac:chgData name="Badrinath NR" userId="bd6a4df1-175d-4592-9d8e-fc6594f84ba3" providerId="ADAL" clId="{01C08442-82F7-40E3-ADA1-473E8F5E61F6}" dt="2024-07-31T09:04:04.428" v="5721" actId="113"/>
          <ac:graphicFrameMkLst>
            <pc:docMk/>
            <pc:sldMk cId="2409655438" sldId="2402"/>
            <ac:graphicFrameMk id="5" creationId="{51441DEE-D8AD-D193-5170-FF301B805982}"/>
          </ac:graphicFrameMkLst>
        </pc:graphicFrameChg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2965596824" sldId="2402"/>
        </pc:sldMkLst>
      </pc:sldChg>
      <pc:sldChg chg="addSp delSp modSp del mod modAnim">
        <pc:chgData name="Badrinath NR" userId="bd6a4df1-175d-4592-9d8e-fc6594f84ba3" providerId="ADAL" clId="{01C08442-82F7-40E3-ADA1-473E8F5E61F6}" dt="2024-08-01T05:03:33.591" v="13382" actId="2696"/>
        <pc:sldMkLst>
          <pc:docMk/>
          <pc:sldMk cId="999851684" sldId="2403"/>
        </pc:sldMkLst>
        <pc:spChg chg="mod">
          <ac:chgData name="Badrinath NR" userId="bd6a4df1-175d-4592-9d8e-fc6594f84ba3" providerId="ADAL" clId="{01C08442-82F7-40E3-ADA1-473E8F5E61F6}" dt="2024-07-31T14:04:09.181" v="10552" actId="20577"/>
          <ac:spMkLst>
            <pc:docMk/>
            <pc:sldMk cId="999851684" sldId="2403"/>
            <ac:spMk id="3" creationId="{BE967A2C-490D-78ED-E3F3-F5DFF768139A}"/>
          </ac:spMkLst>
        </pc:spChg>
        <pc:spChg chg="mod">
          <ac:chgData name="Badrinath NR" userId="bd6a4df1-175d-4592-9d8e-fc6594f84ba3" providerId="ADAL" clId="{01C08442-82F7-40E3-ADA1-473E8F5E61F6}" dt="2024-07-31T04:05:43.055" v="301" actId="27636"/>
          <ac:spMkLst>
            <pc:docMk/>
            <pc:sldMk cId="999851684" sldId="2403"/>
            <ac:spMk id="4" creationId="{BE460E64-5331-2507-8DA9-21AA47B1D828}"/>
          </ac:spMkLst>
        </pc:spChg>
        <pc:spChg chg="add del mod">
          <ac:chgData name="Badrinath NR" userId="bd6a4df1-175d-4592-9d8e-fc6594f84ba3" providerId="ADAL" clId="{01C08442-82F7-40E3-ADA1-473E8F5E61F6}" dt="2024-07-31T14:02:50.524" v="10543" actId="21"/>
          <ac:spMkLst>
            <pc:docMk/>
            <pc:sldMk cId="999851684" sldId="2403"/>
            <ac:spMk id="5" creationId="{B4735C16-6D34-0A3B-985B-A985767F322F}"/>
          </ac:spMkLst>
        </pc:spChg>
        <pc:spChg chg="add mod">
          <ac:chgData name="Badrinath NR" userId="bd6a4df1-175d-4592-9d8e-fc6594f84ba3" providerId="ADAL" clId="{01C08442-82F7-40E3-ADA1-473E8F5E61F6}" dt="2024-07-31T14:04:33.680" v="10558"/>
          <ac:spMkLst>
            <pc:docMk/>
            <pc:sldMk cId="999851684" sldId="2403"/>
            <ac:spMk id="6" creationId="{D5905F09-1CA1-E30E-66DD-6AA094B0C546}"/>
          </ac:spMkLst>
        </pc:spChg>
      </pc:sldChg>
      <pc:sldChg chg="addSp delSp modSp add mod modAnim chgLayout">
        <pc:chgData name="Badrinath NR" userId="bd6a4df1-175d-4592-9d8e-fc6594f84ba3" providerId="ADAL" clId="{01C08442-82F7-40E3-ADA1-473E8F5E61F6}" dt="2024-08-03T07:09:48.861" v="19057" actId="6549"/>
        <pc:sldMkLst>
          <pc:docMk/>
          <pc:sldMk cId="1243394725" sldId="2403"/>
        </pc:sldMkLst>
        <pc:spChg chg="mod ord">
          <ac:chgData name="Badrinath NR" userId="bd6a4df1-175d-4592-9d8e-fc6594f84ba3" providerId="ADAL" clId="{01C08442-82F7-40E3-ADA1-473E8F5E61F6}" dt="2024-08-03T07:08:54.833" v="19048" actId="14100"/>
          <ac:spMkLst>
            <pc:docMk/>
            <pc:sldMk cId="1243394725" sldId="2403"/>
            <ac:spMk id="2" creationId="{2FDACAAC-EF45-478B-BE79-9BD47DA50429}"/>
          </ac:spMkLst>
        </pc:spChg>
        <pc:spChg chg="del mod">
          <ac:chgData name="Badrinath NR" userId="bd6a4df1-175d-4592-9d8e-fc6594f84ba3" providerId="ADAL" clId="{01C08442-82F7-40E3-ADA1-473E8F5E61F6}" dt="2024-08-03T07:01:02.399" v="18936" actId="478"/>
          <ac:spMkLst>
            <pc:docMk/>
            <pc:sldMk cId="1243394725" sldId="2403"/>
            <ac:spMk id="3" creationId="{BE967A2C-490D-78ED-E3F3-F5DFF768139A}"/>
          </ac:spMkLst>
        </pc:spChg>
        <pc:spChg chg="mod ord">
          <ac:chgData name="Badrinath NR" userId="bd6a4df1-175d-4592-9d8e-fc6594f84ba3" providerId="ADAL" clId="{01C08442-82F7-40E3-ADA1-473E8F5E61F6}" dt="2024-08-03T07:08:50.490" v="19047" actId="700"/>
          <ac:spMkLst>
            <pc:docMk/>
            <pc:sldMk cId="1243394725" sldId="2403"/>
            <ac:spMk id="4" creationId="{BE460E64-5331-2507-8DA9-21AA47B1D828}"/>
          </ac:spMkLst>
        </pc:spChg>
        <pc:spChg chg="del mod">
          <ac:chgData name="Badrinath NR" userId="bd6a4df1-175d-4592-9d8e-fc6594f84ba3" providerId="ADAL" clId="{01C08442-82F7-40E3-ADA1-473E8F5E61F6}" dt="2024-08-03T07:08:46.693" v="19046" actId="478"/>
          <ac:spMkLst>
            <pc:docMk/>
            <pc:sldMk cId="1243394725" sldId="2403"/>
            <ac:spMk id="6" creationId="{D5905F09-1CA1-E30E-66DD-6AA094B0C546}"/>
          </ac:spMkLst>
        </pc:spChg>
        <pc:spChg chg="add del mod">
          <ac:chgData name="Badrinath NR" userId="bd6a4df1-175d-4592-9d8e-fc6594f84ba3" providerId="ADAL" clId="{01C08442-82F7-40E3-ADA1-473E8F5E61F6}" dt="2024-08-03T07:02:19.033" v="19013" actId="478"/>
          <ac:spMkLst>
            <pc:docMk/>
            <pc:sldMk cId="1243394725" sldId="2403"/>
            <ac:spMk id="7" creationId="{BD90782B-2554-47F9-061C-972BF645C493}"/>
          </ac:spMkLst>
        </pc:spChg>
        <pc:spChg chg="add del mod">
          <ac:chgData name="Badrinath NR" userId="bd6a4df1-175d-4592-9d8e-fc6594f84ba3" providerId="ADAL" clId="{01C08442-82F7-40E3-ADA1-473E8F5E61F6}" dt="2024-08-03T07:02:22.048" v="19014" actId="478"/>
          <ac:spMkLst>
            <pc:docMk/>
            <pc:sldMk cId="1243394725" sldId="2403"/>
            <ac:spMk id="9" creationId="{381295C7-4629-6367-362B-E19F5968C2A6}"/>
          </ac:spMkLst>
        </pc:spChg>
        <pc:spChg chg="add mod ord">
          <ac:chgData name="Badrinath NR" userId="bd6a4df1-175d-4592-9d8e-fc6594f84ba3" providerId="ADAL" clId="{01C08442-82F7-40E3-ADA1-473E8F5E61F6}" dt="2024-08-03T07:09:48.861" v="19057" actId="6549"/>
          <ac:spMkLst>
            <pc:docMk/>
            <pc:sldMk cId="1243394725" sldId="2403"/>
            <ac:spMk id="10" creationId="{7162CEFE-FC93-3556-492C-9418D1F60FEB}"/>
          </ac:spMkLst>
        </pc:spChg>
      </pc:sldChg>
      <pc:sldChg chg="modSp add del mod modAnim">
        <pc:chgData name="Badrinath NR" userId="bd6a4df1-175d-4592-9d8e-fc6594f84ba3" providerId="ADAL" clId="{01C08442-82F7-40E3-ADA1-473E8F5E61F6}" dt="2024-08-03T06:50:38.914" v="18908" actId="2696"/>
        <pc:sldMkLst>
          <pc:docMk/>
          <pc:sldMk cId="2942645242" sldId="2403"/>
        </pc:sldMkLst>
        <pc:spChg chg="mod">
          <ac:chgData name="Badrinath NR" userId="bd6a4df1-175d-4592-9d8e-fc6594f84ba3" providerId="ADAL" clId="{01C08442-82F7-40E3-ADA1-473E8F5E61F6}" dt="2024-08-03T06:49:38.792" v="18907" actId="313"/>
          <ac:spMkLst>
            <pc:docMk/>
            <pc:sldMk cId="2942645242" sldId="2403"/>
            <ac:spMk id="3" creationId="{BE967A2C-490D-78ED-E3F3-F5DFF768139A}"/>
          </ac:spMkLst>
        </pc:spChg>
        <pc:spChg chg="mod">
          <ac:chgData name="Badrinath NR" userId="bd6a4df1-175d-4592-9d8e-fc6594f84ba3" providerId="ADAL" clId="{01C08442-82F7-40E3-ADA1-473E8F5E61F6}" dt="2024-08-03T06:49:01.413" v="18837" actId="1076"/>
          <ac:spMkLst>
            <pc:docMk/>
            <pc:sldMk cId="2942645242" sldId="2403"/>
            <ac:spMk id="6" creationId="{D5905F09-1CA1-E30E-66DD-6AA094B0C546}"/>
          </ac:spMkLst>
        </pc:spChg>
      </pc:sldChg>
      <pc:sldChg chg="modSp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658930508" sldId="2404"/>
        </pc:sldMkLst>
        <pc:spChg chg="mod">
          <ac:chgData name="Badrinath NR" userId="bd6a4df1-175d-4592-9d8e-fc6594f84ba3" providerId="ADAL" clId="{01C08442-82F7-40E3-ADA1-473E8F5E61F6}" dt="2024-07-31T08:32:49.444" v="3798" actId="20577"/>
          <ac:spMkLst>
            <pc:docMk/>
            <pc:sldMk cId="658930508" sldId="2404"/>
            <ac:spMk id="3" creationId="{ECD8E3CF-A419-BBC1-2183-930B57916027}"/>
          </ac:spMkLst>
        </pc:spChg>
        <pc:spChg chg="mod">
          <ac:chgData name="Badrinath NR" userId="bd6a4df1-175d-4592-9d8e-fc6594f84ba3" providerId="ADAL" clId="{01C08442-82F7-40E3-ADA1-473E8F5E61F6}" dt="2024-07-31T04:05:43.070" v="302" actId="27636"/>
          <ac:spMkLst>
            <pc:docMk/>
            <pc:sldMk cId="658930508" sldId="2404"/>
            <ac:spMk id="4" creationId="{435BDABF-BC68-5214-F6DE-155276EDA8EF}"/>
          </ac:spMkLst>
        </pc:spChg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2039287653" sldId="2404"/>
        </pc:sldMkLst>
      </pc:sldChg>
      <pc:sldChg chg="add modAnim">
        <pc:chgData name="Badrinath NR" userId="bd6a4df1-175d-4592-9d8e-fc6594f84ba3" providerId="ADAL" clId="{01C08442-82F7-40E3-ADA1-473E8F5E61F6}" dt="2024-08-02T10:58:56.408" v="18321"/>
        <pc:sldMkLst>
          <pc:docMk/>
          <pc:sldMk cId="3369255880" sldId="2405"/>
        </pc:sldMkLst>
      </pc:sldChg>
      <pc:sldChg chg="addSp delSp modSp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3849330070" sldId="2405"/>
        </pc:sldMkLst>
        <pc:spChg chg="mod">
          <ac:chgData name="Badrinath NR" userId="bd6a4df1-175d-4592-9d8e-fc6594f84ba3" providerId="ADAL" clId="{01C08442-82F7-40E3-ADA1-473E8F5E61F6}" dt="2024-07-31T08:15:16.948" v="3267" actId="2711"/>
          <ac:spMkLst>
            <pc:docMk/>
            <pc:sldMk cId="3849330070" sldId="2405"/>
            <ac:spMk id="3" creationId="{4BF840DA-06EF-38E9-21FC-F78BED884654}"/>
          </ac:spMkLst>
        </pc:spChg>
        <pc:spChg chg="mod">
          <ac:chgData name="Badrinath NR" userId="bd6a4df1-175d-4592-9d8e-fc6594f84ba3" providerId="ADAL" clId="{01C08442-82F7-40E3-ADA1-473E8F5E61F6}" dt="2024-07-31T04:05:43.102" v="303" actId="27636"/>
          <ac:spMkLst>
            <pc:docMk/>
            <pc:sldMk cId="3849330070" sldId="2405"/>
            <ac:spMk id="4" creationId="{43B7A765-5153-5281-C846-69D880B93F7E}"/>
          </ac:spMkLst>
        </pc:spChg>
        <pc:spChg chg="add mod">
          <ac:chgData name="Badrinath NR" userId="bd6a4df1-175d-4592-9d8e-fc6594f84ba3" providerId="ADAL" clId="{01C08442-82F7-40E3-ADA1-473E8F5E61F6}" dt="2024-07-31T07:16:50.580" v="2761" actId="2711"/>
          <ac:spMkLst>
            <pc:docMk/>
            <pc:sldMk cId="3849330070" sldId="2405"/>
            <ac:spMk id="6" creationId="{717985C7-FB2E-46B2-61E4-878792B0AD05}"/>
          </ac:spMkLst>
        </pc:spChg>
        <pc:picChg chg="add del mod">
          <ac:chgData name="Badrinath NR" userId="bd6a4df1-175d-4592-9d8e-fc6594f84ba3" providerId="ADAL" clId="{01C08442-82F7-40E3-ADA1-473E8F5E61F6}" dt="2024-07-31T04:42:26.484" v="1754" actId="478"/>
          <ac:picMkLst>
            <pc:docMk/>
            <pc:sldMk cId="3849330070" sldId="2405"/>
            <ac:picMk id="1026" creationId="{A0F1975B-EE9A-8A53-DEED-15DE884295FA}"/>
          </ac:picMkLst>
        </pc:picChg>
        <pc:picChg chg="add mod">
          <ac:chgData name="Badrinath NR" userId="bd6a4df1-175d-4592-9d8e-fc6594f84ba3" providerId="ADAL" clId="{01C08442-82F7-40E3-ADA1-473E8F5E61F6}" dt="2024-07-31T04:43:31.161" v="1796" actId="1038"/>
          <ac:picMkLst>
            <pc:docMk/>
            <pc:sldMk cId="3849330070" sldId="2405"/>
            <ac:picMk id="1028" creationId="{A3B0A2F8-A2B6-A2A6-5337-81E1EE3A4315}"/>
          </ac:picMkLst>
        </pc:picChg>
      </pc:sldChg>
      <pc:sldChg chg="addSp delSp modSp mod ord modAnim">
        <pc:chgData name="Badrinath NR" userId="bd6a4df1-175d-4592-9d8e-fc6594f84ba3" providerId="ADAL" clId="{01C08442-82F7-40E3-ADA1-473E8F5E61F6}" dt="2024-08-03T07:12:14.662" v="19064" actId="20577"/>
        <pc:sldMkLst>
          <pc:docMk/>
          <pc:sldMk cId="2907428200" sldId="2406"/>
        </pc:sldMkLst>
        <pc:spChg chg="mod">
          <ac:chgData name="Badrinath NR" userId="bd6a4df1-175d-4592-9d8e-fc6594f84ba3" providerId="ADAL" clId="{01C08442-82F7-40E3-ADA1-473E8F5E61F6}" dt="2024-07-31T13:45:29.836" v="10227" actId="20577"/>
          <ac:spMkLst>
            <pc:docMk/>
            <pc:sldMk cId="2907428200" sldId="2406"/>
            <ac:spMk id="2" creationId="{E16729AE-C832-9B35-ECF5-96C3F559EEC6}"/>
          </ac:spMkLst>
        </pc:spChg>
        <pc:spChg chg="del">
          <ac:chgData name="Badrinath NR" userId="bd6a4df1-175d-4592-9d8e-fc6594f84ba3" providerId="ADAL" clId="{01C08442-82F7-40E3-ADA1-473E8F5E61F6}" dt="2024-07-31T13:29:14.278" v="9582" actId="478"/>
          <ac:spMkLst>
            <pc:docMk/>
            <pc:sldMk cId="2907428200" sldId="2406"/>
            <ac:spMk id="3" creationId="{525ADDE5-07E8-A419-6621-61D8B3D5C1B9}"/>
          </ac:spMkLst>
        </pc:spChg>
        <pc:spChg chg="add mod">
          <ac:chgData name="Badrinath NR" userId="bd6a4df1-175d-4592-9d8e-fc6594f84ba3" providerId="ADAL" clId="{01C08442-82F7-40E3-ADA1-473E8F5E61F6}" dt="2024-08-03T07:12:14.662" v="19064" actId="20577"/>
          <ac:spMkLst>
            <pc:docMk/>
            <pc:sldMk cId="2907428200" sldId="2406"/>
            <ac:spMk id="6" creationId="{0C4EBC96-94A7-A8DC-C6C0-D079FE4CB5B3}"/>
          </ac:spMkLst>
        </pc:spChg>
        <pc:spChg chg="add mod">
          <ac:chgData name="Badrinath NR" userId="bd6a4df1-175d-4592-9d8e-fc6594f84ba3" providerId="ADAL" clId="{01C08442-82F7-40E3-ADA1-473E8F5E61F6}" dt="2024-08-03T06:29:43.922" v="18356" actId="14100"/>
          <ac:spMkLst>
            <pc:docMk/>
            <pc:sldMk cId="2907428200" sldId="2406"/>
            <ac:spMk id="8" creationId="{89244B85-EB03-DDB4-59FC-5CFB38F93AD8}"/>
          </ac:spMkLst>
        </pc:spChg>
        <pc:graphicFrameChg chg="add del mod modGraphic">
          <ac:chgData name="Badrinath NR" userId="bd6a4df1-175d-4592-9d8e-fc6594f84ba3" providerId="ADAL" clId="{01C08442-82F7-40E3-ADA1-473E8F5E61F6}" dt="2024-08-03T06:29:18.075" v="18341" actId="2166"/>
          <ac:graphicFrameMkLst>
            <pc:docMk/>
            <pc:sldMk cId="2907428200" sldId="2406"/>
            <ac:graphicFrameMk id="5" creationId="{9B73015B-0FD8-E19C-C071-93341F01E599}"/>
          </ac:graphicFrameMkLst>
        </pc:graphicFrameChg>
      </pc:sldChg>
      <pc:sldChg chg="modSp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1397439824" sldId="2407"/>
        </pc:sldMkLst>
        <pc:spChg chg="mod">
          <ac:chgData name="Badrinath NR" userId="bd6a4df1-175d-4592-9d8e-fc6594f84ba3" providerId="ADAL" clId="{01C08442-82F7-40E3-ADA1-473E8F5E61F6}" dt="2024-07-31T08:15:10.573" v="3266" actId="2711"/>
          <ac:spMkLst>
            <pc:docMk/>
            <pc:sldMk cId="1397439824" sldId="2407"/>
            <ac:spMk id="3" creationId="{525ADDE5-07E8-A419-6621-61D8B3D5C1B9}"/>
          </ac:spMkLst>
        </pc:spChg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2029275172" sldId="2407"/>
        </pc:sldMkLst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790323406" sldId="2408"/>
        </pc:sldMkLst>
      </pc:sldChg>
      <pc:sldChg chg="modSp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3356165639" sldId="2408"/>
        </pc:sldMkLst>
        <pc:spChg chg="mod">
          <ac:chgData name="Badrinath NR" userId="bd6a4df1-175d-4592-9d8e-fc6594f84ba3" providerId="ADAL" clId="{01C08442-82F7-40E3-ADA1-473E8F5E61F6}" dt="2024-07-31T08:15:06.917" v="3265" actId="2711"/>
          <ac:spMkLst>
            <pc:docMk/>
            <pc:sldMk cId="3356165639" sldId="2408"/>
            <ac:spMk id="3" creationId="{525ADDE5-07E8-A419-6621-61D8B3D5C1B9}"/>
          </ac:spMkLst>
        </pc:spChg>
      </pc:sldChg>
      <pc:sldChg chg="addSp modSp del mod modNotesTx">
        <pc:chgData name="Badrinath NR" userId="bd6a4df1-175d-4592-9d8e-fc6594f84ba3" providerId="ADAL" clId="{01C08442-82F7-40E3-ADA1-473E8F5E61F6}" dt="2024-08-01T05:03:33.591" v="13382" actId="2696"/>
        <pc:sldMkLst>
          <pc:docMk/>
          <pc:sldMk cId="613666009" sldId="2409"/>
        </pc:sldMkLst>
        <pc:spChg chg="mod">
          <ac:chgData name="Badrinath NR" userId="bd6a4df1-175d-4592-9d8e-fc6594f84ba3" providerId="ADAL" clId="{01C08442-82F7-40E3-ADA1-473E8F5E61F6}" dt="2024-07-31T09:34:01.867" v="7090" actId="948"/>
          <ac:spMkLst>
            <pc:docMk/>
            <pc:sldMk cId="613666009" sldId="2409"/>
            <ac:spMk id="3" creationId="{525ADDE5-07E8-A419-6621-61D8B3D5C1B9}"/>
          </ac:spMkLst>
        </pc:spChg>
        <pc:graphicFrameChg chg="add mod modGraphic">
          <ac:chgData name="Badrinath NR" userId="bd6a4df1-175d-4592-9d8e-fc6594f84ba3" providerId="ADAL" clId="{01C08442-82F7-40E3-ADA1-473E8F5E61F6}" dt="2024-07-31T09:34:54.780" v="7113" actId="403"/>
          <ac:graphicFrameMkLst>
            <pc:docMk/>
            <pc:sldMk cId="613666009" sldId="2409"/>
            <ac:graphicFrameMk id="5" creationId="{6765D71C-232A-9596-A826-B736BCE58D04}"/>
          </ac:graphicFrameMkLst>
        </pc:graphicFrameChg>
      </pc:sldChg>
      <pc:sldChg chg="add modAnim modNotesTx">
        <pc:chgData name="Badrinath NR" userId="bd6a4df1-175d-4592-9d8e-fc6594f84ba3" providerId="ADAL" clId="{01C08442-82F7-40E3-ADA1-473E8F5E61F6}" dt="2024-08-03T06:27:44.112" v="18330" actId="6549"/>
        <pc:sldMkLst>
          <pc:docMk/>
          <pc:sldMk cId="2086976213" sldId="2409"/>
        </pc:sldMkLst>
      </pc:sldChg>
      <pc:sldChg chg="addSp delSp modSp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3708606633" sldId="2410"/>
        </pc:sldMkLst>
        <pc:spChg chg="del mod">
          <ac:chgData name="Badrinath NR" userId="bd6a4df1-175d-4592-9d8e-fc6594f84ba3" providerId="ADAL" clId="{01C08442-82F7-40E3-ADA1-473E8F5E61F6}" dt="2024-07-31T09:39:52.517" v="7188" actId="478"/>
          <ac:spMkLst>
            <pc:docMk/>
            <pc:sldMk cId="3708606633" sldId="2410"/>
            <ac:spMk id="3" creationId="{525ADDE5-07E8-A419-6621-61D8B3D5C1B9}"/>
          </ac:spMkLst>
        </pc:spChg>
        <pc:spChg chg="add mod">
          <ac:chgData name="Badrinath NR" userId="bd6a4df1-175d-4592-9d8e-fc6594f84ba3" providerId="ADAL" clId="{01C08442-82F7-40E3-ADA1-473E8F5E61F6}" dt="2024-07-31T09:39:44.218" v="7187" actId="20577"/>
          <ac:spMkLst>
            <pc:docMk/>
            <pc:sldMk cId="3708606633" sldId="2410"/>
            <ac:spMk id="5" creationId="{1F671980-2F1D-EEB7-B154-4C2A4EE44D17}"/>
          </ac:spMkLst>
        </pc:spChg>
        <pc:graphicFrameChg chg="add mod modGraphic">
          <ac:chgData name="Badrinath NR" userId="bd6a4df1-175d-4592-9d8e-fc6594f84ba3" providerId="ADAL" clId="{01C08442-82F7-40E3-ADA1-473E8F5E61F6}" dt="2024-07-31T09:46:26.408" v="7568" actId="1036"/>
          <ac:graphicFrameMkLst>
            <pc:docMk/>
            <pc:sldMk cId="3708606633" sldId="2410"/>
            <ac:graphicFrameMk id="6" creationId="{7F681B5C-A83C-3B92-0EAF-FB2DBD108F23}"/>
          </ac:graphicFrameMkLst>
        </pc:graphicFrameChg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4035411778" sldId="2410"/>
        </pc:sldMkLst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907228286" sldId="2411"/>
        </pc:sldMkLst>
      </pc:sldChg>
      <pc:sldChg chg="modSp del mod modNotesTx">
        <pc:chgData name="Badrinath NR" userId="bd6a4df1-175d-4592-9d8e-fc6594f84ba3" providerId="ADAL" clId="{01C08442-82F7-40E3-ADA1-473E8F5E61F6}" dt="2024-08-01T05:03:33.591" v="13382" actId="2696"/>
        <pc:sldMkLst>
          <pc:docMk/>
          <pc:sldMk cId="1857862301" sldId="2411"/>
        </pc:sldMkLst>
        <pc:spChg chg="mod">
          <ac:chgData name="Badrinath NR" userId="bd6a4df1-175d-4592-9d8e-fc6594f84ba3" providerId="ADAL" clId="{01C08442-82F7-40E3-ADA1-473E8F5E61F6}" dt="2024-07-31T08:14:58.908" v="3264" actId="2711"/>
          <ac:spMkLst>
            <pc:docMk/>
            <pc:sldMk cId="1857862301" sldId="2411"/>
            <ac:spMk id="3" creationId="{525ADDE5-07E8-A419-6621-61D8B3D5C1B9}"/>
          </ac:spMkLst>
        </pc:spChg>
      </pc:sldChg>
      <pc:sldChg chg="addSp delSp modSp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1328166765" sldId="2412"/>
        </pc:sldMkLst>
        <pc:spChg chg="mod">
          <ac:chgData name="Badrinath NR" userId="bd6a4df1-175d-4592-9d8e-fc6594f84ba3" providerId="ADAL" clId="{01C08442-82F7-40E3-ADA1-473E8F5E61F6}" dt="2024-07-31T08:13:59.535" v="3256" actId="2711"/>
          <ac:spMkLst>
            <pc:docMk/>
            <pc:sldMk cId="1328166765" sldId="2412"/>
            <ac:spMk id="3" creationId="{525ADDE5-07E8-A419-6621-61D8B3D5C1B9}"/>
          </ac:spMkLst>
        </pc:spChg>
        <pc:spChg chg="add del">
          <ac:chgData name="Badrinath NR" userId="bd6a4df1-175d-4592-9d8e-fc6594f84ba3" providerId="ADAL" clId="{01C08442-82F7-40E3-ADA1-473E8F5E61F6}" dt="2024-07-31T05:50:04.485" v="2250" actId="478"/>
          <ac:spMkLst>
            <pc:docMk/>
            <pc:sldMk cId="1328166765" sldId="2412"/>
            <ac:spMk id="6" creationId="{1F0ABD33-EA36-84A0-8842-712480319AC8}"/>
          </ac:spMkLst>
        </pc:spChg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3066790038" sldId="2412"/>
        </pc:sldMkLst>
      </pc:sldChg>
      <pc:sldChg chg="modSp add del mod">
        <pc:chgData name="Badrinath NR" userId="bd6a4df1-175d-4592-9d8e-fc6594f84ba3" providerId="ADAL" clId="{01C08442-82F7-40E3-ADA1-473E8F5E61F6}" dt="2024-08-01T12:38:10.895" v="13953" actId="2696"/>
        <pc:sldMkLst>
          <pc:docMk/>
          <pc:sldMk cId="134246988" sldId="2413"/>
        </pc:sldMkLst>
        <pc:spChg chg="mod">
          <ac:chgData name="Badrinath NR" userId="bd6a4df1-175d-4592-9d8e-fc6594f84ba3" providerId="ADAL" clId="{01C08442-82F7-40E3-ADA1-473E8F5E61F6}" dt="2024-08-01T12:37:22.755" v="13946" actId="20577"/>
          <ac:spMkLst>
            <pc:docMk/>
            <pc:sldMk cId="134246988" sldId="2413"/>
            <ac:spMk id="2" creationId="{E16729AE-C832-9B35-ECF5-96C3F559EEC6}"/>
          </ac:spMkLst>
        </pc:spChg>
        <pc:spChg chg="mod">
          <ac:chgData name="Badrinath NR" userId="bd6a4df1-175d-4592-9d8e-fc6594f84ba3" providerId="ADAL" clId="{01C08442-82F7-40E3-ADA1-473E8F5E61F6}" dt="2024-08-01T12:37:38.744" v="13950" actId="403"/>
          <ac:spMkLst>
            <pc:docMk/>
            <pc:sldMk cId="134246988" sldId="2413"/>
            <ac:spMk id="3" creationId="{525ADDE5-07E8-A419-6621-61D8B3D5C1B9}"/>
          </ac:spMkLst>
        </pc:spChg>
      </pc:sldChg>
      <pc:sldChg chg="modSp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207808636" sldId="2413"/>
        </pc:sldMkLst>
        <pc:spChg chg="mod">
          <ac:chgData name="Badrinath NR" userId="bd6a4df1-175d-4592-9d8e-fc6594f84ba3" providerId="ADAL" clId="{01C08442-82F7-40E3-ADA1-473E8F5E61F6}" dt="2024-07-31T08:14:09.037" v="3257" actId="2711"/>
          <ac:spMkLst>
            <pc:docMk/>
            <pc:sldMk cId="207808636" sldId="2413"/>
            <ac:spMk id="3" creationId="{525ADDE5-07E8-A419-6621-61D8B3D5C1B9}"/>
          </ac:spMkLst>
        </pc:spChg>
      </pc:sldChg>
      <pc:sldChg chg="modSp add mod">
        <pc:chgData name="Badrinath NR" userId="bd6a4df1-175d-4592-9d8e-fc6594f84ba3" providerId="ADAL" clId="{01C08442-82F7-40E3-ADA1-473E8F5E61F6}" dt="2024-08-05T06:32:09.204" v="19283" actId="20577"/>
        <pc:sldMkLst>
          <pc:docMk/>
          <pc:sldMk cId="443723605" sldId="2413"/>
        </pc:sldMkLst>
        <pc:spChg chg="mod">
          <ac:chgData name="Badrinath NR" userId="bd6a4df1-175d-4592-9d8e-fc6594f84ba3" providerId="ADAL" clId="{01C08442-82F7-40E3-ADA1-473E8F5E61F6}" dt="2024-08-05T06:32:09.204" v="19283" actId="20577"/>
          <ac:spMkLst>
            <pc:docMk/>
            <pc:sldMk cId="443723605" sldId="2413"/>
            <ac:spMk id="3" creationId="{525ADDE5-07E8-A419-6621-61D8B3D5C1B9}"/>
          </ac:spMkLst>
        </pc:spChg>
      </pc:sldChg>
      <pc:sldChg chg="addSp delSp modSp mod ord modNotesTx">
        <pc:chgData name="Badrinath NR" userId="bd6a4df1-175d-4592-9d8e-fc6594f84ba3" providerId="ADAL" clId="{01C08442-82F7-40E3-ADA1-473E8F5E61F6}" dt="2024-08-02T10:55:52.433" v="18291" actId="404"/>
        <pc:sldMkLst>
          <pc:docMk/>
          <pc:sldMk cId="635719715" sldId="2414"/>
        </pc:sldMkLst>
        <pc:spChg chg="mod">
          <ac:chgData name="Badrinath NR" userId="bd6a4df1-175d-4592-9d8e-fc6594f84ba3" providerId="ADAL" clId="{01C08442-82F7-40E3-ADA1-473E8F5E61F6}" dt="2024-08-01T13:10:12.586" v="15774" actId="20577"/>
          <ac:spMkLst>
            <pc:docMk/>
            <pc:sldMk cId="635719715" sldId="2414"/>
            <ac:spMk id="2" creationId="{E16729AE-C832-9B35-ECF5-96C3F559EEC6}"/>
          </ac:spMkLst>
        </pc:spChg>
        <pc:spChg chg="mod">
          <ac:chgData name="Badrinath NR" userId="bd6a4df1-175d-4592-9d8e-fc6594f84ba3" providerId="ADAL" clId="{01C08442-82F7-40E3-ADA1-473E8F5E61F6}" dt="2024-08-02T10:55:52.433" v="18291" actId="404"/>
          <ac:spMkLst>
            <pc:docMk/>
            <pc:sldMk cId="635719715" sldId="2414"/>
            <ac:spMk id="3" creationId="{525ADDE5-07E8-A419-6621-61D8B3D5C1B9}"/>
          </ac:spMkLst>
        </pc:spChg>
        <pc:spChg chg="add del mod">
          <ac:chgData name="Badrinath NR" userId="bd6a4df1-175d-4592-9d8e-fc6594f84ba3" providerId="ADAL" clId="{01C08442-82F7-40E3-ADA1-473E8F5E61F6}" dt="2024-07-31T09:56:22.077" v="8334" actId="478"/>
          <ac:spMkLst>
            <pc:docMk/>
            <pc:sldMk cId="635719715" sldId="2414"/>
            <ac:spMk id="5" creationId="{08091807-219D-E285-887F-00785962FCB3}"/>
          </ac:spMkLst>
        </pc:spChg>
      </pc:sldChg>
      <pc:sldChg chg="addSp delSp modSp mod modAnim">
        <pc:chgData name="Badrinath NR" userId="bd6a4df1-175d-4592-9d8e-fc6594f84ba3" providerId="ADAL" clId="{01C08442-82F7-40E3-ADA1-473E8F5E61F6}" dt="2024-08-03T07:21:58.907" v="19077" actId="20577"/>
        <pc:sldMkLst>
          <pc:docMk/>
          <pc:sldMk cId="2234948080" sldId="2415"/>
        </pc:sldMkLst>
        <pc:spChg chg="mod">
          <ac:chgData name="Badrinath NR" userId="bd6a4df1-175d-4592-9d8e-fc6594f84ba3" providerId="ADAL" clId="{01C08442-82F7-40E3-ADA1-473E8F5E61F6}" dt="2024-07-31T14:17:38.802" v="11473" actId="114"/>
          <ac:spMkLst>
            <pc:docMk/>
            <pc:sldMk cId="2234948080" sldId="2415"/>
            <ac:spMk id="2" creationId="{E16729AE-C832-9B35-ECF5-96C3F559EEC6}"/>
          </ac:spMkLst>
        </pc:spChg>
        <pc:spChg chg="mod">
          <ac:chgData name="Badrinath NR" userId="bd6a4df1-175d-4592-9d8e-fc6594f84ba3" providerId="ADAL" clId="{01C08442-82F7-40E3-ADA1-473E8F5E61F6}" dt="2024-08-03T07:21:58.907" v="19077" actId="20577"/>
          <ac:spMkLst>
            <pc:docMk/>
            <pc:sldMk cId="2234948080" sldId="2415"/>
            <ac:spMk id="3" creationId="{525ADDE5-07E8-A419-6621-61D8B3D5C1B9}"/>
          </ac:spMkLst>
        </pc:spChg>
        <pc:spChg chg="add del mod">
          <ac:chgData name="Badrinath NR" userId="bd6a4df1-175d-4592-9d8e-fc6594f84ba3" providerId="ADAL" clId="{01C08442-82F7-40E3-ADA1-473E8F5E61F6}" dt="2024-07-31T14:36:19.850" v="12071" actId="478"/>
          <ac:spMkLst>
            <pc:docMk/>
            <pc:sldMk cId="2234948080" sldId="2415"/>
            <ac:spMk id="5" creationId="{00E0D676-9335-7C0F-785A-5CC927A3AAC4}"/>
          </ac:spMkLst>
        </pc:spChg>
        <pc:graphicFrameChg chg="add mod modGraphic">
          <ac:chgData name="Badrinath NR" userId="bd6a4df1-175d-4592-9d8e-fc6594f84ba3" providerId="ADAL" clId="{01C08442-82F7-40E3-ADA1-473E8F5E61F6}" dt="2024-08-01T05:04:02.139" v="13392" actId="572"/>
          <ac:graphicFrameMkLst>
            <pc:docMk/>
            <pc:sldMk cId="2234948080" sldId="2415"/>
            <ac:graphicFrameMk id="6" creationId="{79F95B63-D8B1-F2A9-E28F-729768AD1866}"/>
          </ac:graphicFrameMkLst>
        </pc:graphicFrameChg>
      </pc:sldChg>
      <pc:sldChg chg="modSp mod">
        <pc:chgData name="Badrinath NR" userId="bd6a4df1-175d-4592-9d8e-fc6594f84ba3" providerId="ADAL" clId="{01C08442-82F7-40E3-ADA1-473E8F5E61F6}" dt="2024-07-31T13:28:02.134" v="9537" actId="20577"/>
        <pc:sldMkLst>
          <pc:docMk/>
          <pc:sldMk cId="94761720" sldId="2416"/>
        </pc:sldMkLst>
        <pc:spChg chg="mod">
          <ac:chgData name="Badrinath NR" userId="bd6a4df1-175d-4592-9d8e-fc6594f84ba3" providerId="ADAL" clId="{01C08442-82F7-40E3-ADA1-473E8F5E61F6}" dt="2024-07-31T13:28:02.134" v="9537" actId="20577"/>
          <ac:spMkLst>
            <pc:docMk/>
            <pc:sldMk cId="94761720" sldId="2416"/>
            <ac:spMk id="2" creationId="{E16729AE-C832-9B35-ECF5-96C3F559EEC6}"/>
          </ac:spMkLst>
        </pc:spChg>
        <pc:spChg chg="mod">
          <ac:chgData name="Badrinath NR" userId="bd6a4df1-175d-4592-9d8e-fc6594f84ba3" providerId="ADAL" clId="{01C08442-82F7-40E3-ADA1-473E8F5E61F6}" dt="2024-07-31T13:08:41.571" v="8859" actId="113"/>
          <ac:spMkLst>
            <pc:docMk/>
            <pc:sldMk cId="94761720" sldId="2416"/>
            <ac:spMk id="3" creationId="{525ADDE5-07E8-A419-6621-61D8B3D5C1B9}"/>
          </ac:spMkLst>
        </pc:spChg>
      </pc:sldChg>
      <pc:sldChg chg="modSp mod">
        <pc:chgData name="Badrinath NR" userId="bd6a4df1-175d-4592-9d8e-fc6594f84ba3" providerId="ADAL" clId="{01C08442-82F7-40E3-ADA1-473E8F5E61F6}" dt="2024-08-02T09:32:43.047" v="18111" actId="20577"/>
        <pc:sldMkLst>
          <pc:docMk/>
          <pc:sldMk cId="4238156218" sldId="2417"/>
        </pc:sldMkLst>
        <pc:spChg chg="mod">
          <ac:chgData name="Badrinath NR" userId="bd6a4df1-175d-4592-9d8e-fc6594f84ba3" providerId="ADAL" clId="{01C08442-82F7-40E3-ADA1-473E8F5E61F6}" dt="2024-07-31T14:11:29.719" v="11051" actId="20577"/>
          <ac:spMkLst>
            <pc:docMk/>
            <pc:sldMk cId="4238156218" sldId="2417"/>
            <ac:spMk id="2" creationId="{E16729AE-C832-9B35-ECF5-96C3F559EEC6}"/>
          </ac:spMkLst>
        </pc:spChg>
        <pc:spChg chg="mod">
          <ac:chgData name="Badrinath NR" userId="bd6a4df1-175d-4592-9d8e-fc6594f84ba3" providerId="ADAL" clId="{01C08442-82F7-40E3-ADA1-473E8F5E61F6}" dt="2024-08-02T09:32:43.047" v="18111" actId="20577"/>
          <ac:spMkLst>
            <pc:docMk/>
            <pc:sldMk cId="4238156218" sldId="2417"/>
            <ac:spMk id="3" creationId="{525ADDE5-07E8-A419-6621-61D8B3D5C1B9}"/>
          </ac:spMkLst>
        </pc:spChg>
      </pc:sldChg>
      <pc:sldChg chg="addSp delSp modSp mod modClrScheme chgLayout">
        <pc:chgData name="Badrinath NR" userId="bd6a4df1-175d-4592-9d8e-fc6594f84ba3" providerId="ADAL" clId="{01C08442-82F7-40E3-ADA1-473E8F5E61F6}" dt="2024-07-31T13:28:09.629" v="9541" actId="14100"/>
        <pc:sldMkLst>
          <pc:docMk/>
          <pc:sldMk cId="570306871" sldId="2418"/>
        </pc:sldMkLst>
        <pc:spChg chg="mod">
          <ac:chgData name="Badrinath NR" userId="bd6a4df1-175d-4592-9d8e-fc6594f84ba3" providerId="ADAL" clId="{01C08442-82F7-40E3-ADA1-473E8F5E61F6}" dt="2024-07-31T13:28:09.629" v="9541" actId="14100"/>
          <ac:spMkLst>
            <pc:docMk/>
            <pc:sldMk cId="570306871" sldId="2418"/>
            <ac:spMk id="2" creationId="{E16729AE-C832-9B35-ECF5-96C3F559EEC6}"/>
          </ac:spMkLst>
        </pc:spChg>
        <pc:spChg chg="add del mod">
          <ac:chgData name="Badrinath NR" userId="bd6a4df1-175d-4592-9d8e-fc6594f84ba3" providerId="ADAL" clId="{01C08442-82F7-40E3-ADA1-473E8F5E61F6}" dt="2024-07-31T13:11:30.838" v="9146" actId="20577"/>
          <ac:spMkLst>
            <pc:docMk/>
            <pc:sldMk cId="570306871" sldId="2418"/>
            <ac:spMk id="3" creationId="{525ADDE5-07E8-A419-6621-61D8B3D5C1B9}"/>
          </ac:spMkLst>
        </pc:spChg>
        <pc:spChg chg="mod">
          <ac:chgData name="Badrinath NR" userId="bd6a4df1-175d-4592-9d8e-fc6594f84ba3" providerId="ADAL" clId="{01C08442-82F7-40E3-ADA1-473E8F5E61F6}" dt="2024-07-31T13:09:36.732" v="8902" actId="26606"/>
          <ac:spMkLst>
            <pc:docMk/>
            <pc:sldMk cId="570306871" sldId="2418"/>
            <ac:spMk id="4" creationId="{0D114AE0-F081-F2CD-FECB-60A339733951}"/>
          </ac:spMkLst>
        </pc:spChg>
        <pc:spChg chg="add mod">
          <ac:chgData name="Badrinath NR" userId="bd6a4df1-175d-4592-9d8e-fc6594f84ba3" providerId="ADAL" clId="{01C08442-82F7-40E3-ADA1-473E8F5E61F6}" dt="2024-07-31T13:13:23.150" v="9279" actId="14100"/>
          <ac:spMkLst>
            <pc:docMk/>
            <pc:sldMk cId="570306871" sldId="2418"/>
            <ac:spMk id="5" creationId="{78572F88-48AC-699A-DA85-2BFC547A339B}"/>
          </ac:spMkLst>
        </pc:spChg>
        <pc:spChg chg="add del mod">
          <ac:chgData name="Badrinath NR" userId="bd6a4df1-175d-4592-9d8e-fc6594f84ba3" providerId="ADAL" clId="{01C08442-82F7-40E3-ADA1-473E8F5E61F6}" dt="2024-07-31T13:09:36.732" v="8902" actId="26606"/>
          <ac:spMkLst>
            <pc:docMk/>
            <pc:sldMk cId="570306871" sldId="2418"/>
            <ac:spMk id="9" creationId="{80C36BD0-94C1-F8EA-7F6D-FD54C71ECB1F}"/>
          </ac:spMkLst>
        </pc:spChg>
      </pc:sldChg>
      <pc:sldChg chg="modSp mod">
        <pc:chgData name="Badrinath NR" userId="bd6a4df1-175d-4592-9d8e-fc6594f84ba3" providerId="ADAL" clId="{01C08442-82F7-40E3-ADA1-473E8F5E61F6}" dt="2024-08-05T06:28:43.608" v="19103" actId="113"/>
        <pc:sldMkLst>
          <pc:docMk/>
          <pc:sldMk cId="2529610382" sldId="2419"/>
        </pc:sldMkLst>
        <pc:spChg chg="mod">
          <ac:chgData name="Badrinath NR" userId="bd6a4df1-175d-4592-9d8e-fc6594f84ba3" providerId="ADAL" clId="{01C08442-82F7-40E3-ADA1-473E8F5E61F6}" dt="2024-07-31T13:45:33.988" v="10230" actId="20577"/>
          <ac:spMkLst>
            <pc:docMk/>
            <pc:sldMk cId="2529610382" sldId="2419"/>
            <ac:spMk id="2" creationId="{E16729AE-C832-9B35-ECF5-96C3F559EEC6}"/>
          </ac:spMkLst>
        </pc:spChg>
        <pc:spChg chg="mod">
          <ac:chgData name="Badrinath NR" userId="bd6a4df1-175d-4592-9d8e-fc6594f84ba3" providerId="ADAL" clId="{01C08442-82F7-40E3-ADA1-473E8F5E61F6}" dt="2024-08-05T06:28:43.608" v="19103" actId="113"/>
          <ac:spMkLst>
            <pc:docMk/>
            <pc:sldMk cId="2529610382" sldId="2419"/>
            <ac:spMk id="3" creationId="{525ADDE5-07E8-A419-6621-61D8B3D5C1B9}"/>
          </ac:spMkLst>
        </pc:spChg>
      </pc:sldChg>
      <pc:sldChg chg="modSp mod">
        <pc:chgData name="Badrinath NR" userId="bd6a4df1-175d-4592-9d8e-fc6594f84ba3" providerId="ADAL" clId="{01C08442-82F7-40E3-ADA1-473E8F5E61F6}" dt="2024-08-01T04:02:20.441" v="13379" actId="20577"/>
        <pc:sldMkLst>
          <pc:docMk/>
          <pc:sldMk cId="787899782" sldId="2420"/>
        </pc:sldMkLst>
        <pc:spChg chg="mod">
          <ac:chgData name="Badrinath NR" userId="bd6a4df1-175d-4592-9d8e-fc6594f84ba3" providerId="ADAL" clId="{01C08442-82F7-40E3-ADA1-473E8F5E61F6}" dt="2024-07-31T14:05:52.311" v="10602" actId="20577"/>
          <ac:spMkLst>
            <pc:docMk/>
            <pc:sldMk cId="787899782" sldId="2420"/>
            <ac:spMk id="2" creationId="{E16729AE-C832-9B35-ECF5-96C3F559EEC6}"/>
          </ac:spMkLst>
        </pc:spChg>
        <pc:spChg chg="mod">
          <ac:chgData name="Badrinath NR" userId="bd6a4df1-175d-4592-9d8e-fc6594f84ba3" providerId="ADAL" clId="{01C08442-82F7-40E3-ADA1-473E8F5E61F6}" dt="2024-08-01T04:02:20.441" v="13379" actId="20577"/>
          <ac:spMkLst>
            <pc:docMk/>
            <pc:sldMk cId="787899782" sldId="2420"/>
            <ac:spMk id="3" creationId="{525ADDE5-07E8-A419-6621-61D8B3D5C1B9}"/>
          </ac:spMkLst>
        </pc:spChg>
      </pc:sldChg>
      <pc:sldChg chg="modSp mod">
        <pc:chgData name="Badrinath NR" userId="bd6a4df1-175d-4592-9d8e-fc6594f84ba3" providerId="ADAL" clId="{01C08442-82F7-40E3-ADA1-473E8F5E61F6}" dt="2024-08-02T09:32:19.378" v="18105" actId="20577"/>
        <pc:sldMkLst>
          <pc:docMk/>
          <pc:sldMk cId="2312189346" sldId="2421"/>
        </pc:sldMkLst>
        <pc:spChg chg="mod">
          <ac:chgData name="Badrinath NR" userId="bd6a4df1-175d-4592-9d8e-fc6594f84ba3" providerId="ADAL" clId="{01C08442-82F7-40E3-ADA1-473E8F5E61F6}" dt="2024-07-31T14:09:42.345" v="10721" actId="20577"/>
          <ac:spMkLst>
            <pc:docMk/>
            <pc:sldMk cId="2312189346" sldId="2421"/>
            <ac:spMk id="2" creationId="{E16729AE-C832-9B35-ECF5-96C3F559EEC6}"/>
          </ac:spMkLst>
        </pc:spChg>
        <pc:spChg chg="mod">
          <ac:chgData name="Badrinath NR" userId="bd6a4df1-175d-4592-9d8e-fc6594f84ba3" providerId="ADAL" clId="{01C08442-82F7-40E3-ADA1-473E8F5E61F6}" dt="2024-08-02T09:32:19.378" v="18105" actId="20577"/>
          <ac:spMkLst>
            <pc:docMk/>
            <pc:sldMk cId="2312189346" sldId="2421"/>
            <ac:spMk id="3" creationId="{525ADDE5-07E8-A419-6621-61D8B3D5C1B9}"/>
          </ac:spMkLst>
        </pc:spChg>
      </pc:sldChg>
      <pc:sldChg chg="addSp delSp modSp new del mod ord">
        <pc:chgData name="Badrinath NR" userId="bd6a4df1-175d-4592-9d8e-fc6594f84ba3" providerId="ADAL" clId="{01C08442-82F7-40E3-ADA1-473E8F5E61F6}" dt="2024-08-01T05:03:33.591" v="13382" actId="2696"/>
        <pc:sldMkLst>
          <pc:docMk/>
          <pc:sldMk cId="503093224" sldId="2422"/>
        </pc:sldMkLst>
        <pc:spChg chg="mod">
          <ac:chgData name="Badrinath NR" userId="bd6a4df1-175d-4592-9d8e-fc6594f84ba3" providerId="ADAL" clId="{01C08442-82F7-40E3-ADA1-473E8F5E61F6}" dt="2024-07-31T04:27:11.824" v="939" actId="5793"/>
          <ac:spMkLst>
            <pc:docMk/>
            <pc:sldMk cId="503093224" sldId="2422"/>
            <ac:spMk id="2" creationId="{FDA08A3D-592C-9212-4FBF-56E7A85B584B}"/>
          </ac:spMkLst>
        </pc:spChg>
        <pc:spChg chg="del">
          <ac:chgData name="Badrinath NR" userId="bd6a4df1-175d-4592-9d8e-fc6594f84ba3" providerId="ADAL" clId="{01C08442-82F7-40E3-ADA1-473E8F5E61F6}" dt="2024-07-31T04:27:14.335" v="940" actId="478"/>
          <ac:spMkLst>
            <pc:docMk/>
            <pc:sldMk cId="503093224" sldId="2422"/>
            <ac:spMk id="3" creationId="{E399EEC9-B210-3CB2-36FC-66A60E6FDF28}"/>
          </ac:spMkLst>
        </pc:spChg>
        <pc:spChg chg="add mod">
          <ac:chgData name="Badrinath NR" userId="bd6a4df1-175d-4592-9d8e-fc6594f84ba3" providerId="ADAL" clId="{01C08442-82F7-40E3-ADA1-473E8F5E61F6}" dt="2024-07-31T05:40:04.379" v="1968" actId="2711"/>
          <ac:spMkLst>
            <pc:docMk/>
            <pc:sldMk cId="503093224" sldId="2422"/>
            <ac:spMk id="3" creationId="{FCBB07D3-347B-CFBC-C4B1-6D2C9DA71614}"/>
          </ac:spMkLst>
        </pc:spChg>
        <pc:spChg chg="mod">
          <ac:chgData name="Badrinath NR" userId="bd6a4df1-175d-4592-9d8e-fc6594f84ba3" providerId="ADAL" clId="{01C08442-82F7-40E3-ADA1-473E8F5E61F6}" dt="2024-07-31T05:40:04.379" v="1968" actId="2711"/>
          <ac:spMkLst>
            <pc:docMk/>
            <pc:sldMk cId="503093224" sldId="2422"/>
            <ac:spMk id="4" creationId="{85376986-0B36-D68C-7F50-06DD9C5BA16B}"/>
          </ac:spMkLst>
        </pc:spChg>
        <pc:spChg chg="add mod">
          <ac:chgData name="Badrinath NR" userId="bd6a4df1-175d-4592-9d8e-fc6594f84ba3" providerId="ADAL" clId="{01C08442-82F7-40E3-ADA1-473E8F5E61F6}" dt="2024-07-31T05:54:58.771" v="2447" actId="113"/>
          <ac:spMkLst>
            <pc:docMk/>
            <pc:sldMk cId="503093224" sldId="2422"/>
            <ac:spMk id="5" creationId="{EF00FC90-AF98-4266-76CA-F54583A5F854}"/>
          </ac:spMkLst>
        </pc:spChg>
        <pc:spChg chg="add mod">
          <ac:chgData name="Badrinath NR" userId="bd6a4df1-175d-4592-9d8e-fc6594f84ba3" providerId="ADAL" clId="{01C08442-82F7-40E3-ADA1-473E8F5E61F6}" dt="2024-07-31T05:54:58.771" v="2447" actId="113"/>
          <ac:spMkLst>
            <pc:docMk/>
            <pc:sldMk cId="503093224" sldId="2422"/>
            <ac:spMk id="6" creationId="{66C3AE52-481C-CB39-8EE0-2AEBAE827BF5}"/>
          </ac:spMkLst>
        </pc:spChg>
        <pc:spChg chg="add mod">
          <ac:chgData name="Badrinath NR" userId="bd6a4df1-175d-4592-9d8e-fc6594f84ba3" providerId="ADAL" clId="{01C08442-82F7-40E3-ADA1-473E8F5E61F6}" dt="2024-07-31T05:54:33.517" v="2443" actId="1035"/>
          <ac:spMkLst>
            <pc:docMk/>
            <pc:sldMk cId="503093224" sldId="2422"/>
            <ac:spMk id="13" creationId="{918DBD34-A21A-6E4C-CAFF-545430DDDA72}"/>
          </ac:spMkLst>
        </pc:spChg>
        <pc:spChg chg="add mod">
          <ac:chgData name="Badrinath NR" userId="bd6a4df1-175d-4592-9d8e-fc6594f84ba3" providerId="ADAL" clId="{01C08442-82F7-40E3-ADA1-473E8F5E61F6}" dt="2024-07-31T05:40:04.379" v="1968" actId="2711"/>
          <ac:spMkLst>
            <pc:docMk/>
            <pc:sldMk cId="503093224" sldId="2422"/>
            <ac:spMk id="16" creationId="{04BB1C88-3CFF-6D75-94D9-7AAB6D898FD8}"/>
          </ac:spMkLst>
        </pc:spChg>
        <pc:spChg chg="add mod ord">
          <ac:chgData name="Badrinath NR" userId="bd6a4df1-175d-4592-9d8e-fc6594f84ba3" providerId="ADAL" clId="{01C08442-82F7-40E3-ADA1-473E8F5E61F6}" dt="2024-07-31T05:40:04.379" v="1968" actId="2711"/>
          <ac:spMkLst>
            <pc:docMk/>
            <pc:sldMk cId="503093224" sldId="2422"/>
            <ac:spMk id="18" creationId="{E363962B-82C7-4248-01BF-FB37DEA13CF4}"/>
          </ac:spMkLst>
        </pc:spChg>
        <pc:spChg chg="add mod">
          <ac:chgData name="Badrinath NR" userId="bd6a4df1-175d-4592-9d8e-fc6594f84ba3" providerId="ADAL" clId="{01C08442-82F7-40E3-ADA1-473E8F5E61F6}" dt="2024-07-31T05:40:04.379" v="1968" actId="2711"/>
          <ac:spMkLst>
            <pc:docMk/>
            <pc:sldMk cId="503093224" sldId="2422"/>
            <ac:spMk id="22" creationId="{30E40745-C1C3-C236-4C8D-492279808C4F}"/>
          </ac:spMkLst>
        </pc:spChg>
        <pc:picChg chg="add mod">
          <ac:chgData name="Badrinath NR" userId="bd6a4df1-175d-4592-9d8e-fc6594f84ba3" providerId="ADAL" clId="{01C08442-82F7-40E3-ADA1-473E8F5E61F6}" dt="2024-07-31T05:40:04.379" v="1968" actId="2711"/>
          <ac:picMkLst>
            <pc:docMk/>
            <pc:sldMk cId="503093224" sldId="2422"/>
            <ac:picMk id="1026" creationId="{8270445D-C6A4-6EC5-BE16-C26A44210DEA}"/>
          </ac:picMkLst>
        </pc:picChg>
        <pc:cxnChg chg="add mod ord">
          <ac:chgData name="Badrinath NR" userId="bd6a4df1-175d-4592-9d8e-fc6594f84ba3" providerId="ADAL" clId="{01C08442-82F7-40E3-ADA1-473E8F5E61F6}" dt="2024-07-31T05:40:04.379" v="1968" actId="2711"/>
          <ac:cxnSpMkLst>
            <pc:docMk/>
            <pc:sldMk cId="503093224" sldId="2422"/>
            <ac:cxnSpMk id="8" creationId="{600011F2-C1E0-20F2-69BF-82EFF13A6B36}"/>
          </ac:cxnSpMkLst>
        </pc:cxnChg>
        <pc:cxnChg chg="add mod">
          <ac:chgData name="Badrinath NR" userId="bd6a4df1-175d-4592-9d8e-fc6594f84ba3" providerId="ADAL" clId="{01C08442-82F7-40E3-ADA1-473E8F5E61F6}" dt="2024-07-31T05:55:35.069" v="2450" actId="14100"/>
          <ac:cxnSpMkLst>
            <pc:docMk/>
            <pc:sldMk cId="503093224" sldId="2422"/>
            <ac:cxnSpMk id="10" creationId="{A9C00538-C0D4-80A0-2413-5D3375E853FB}"/>
          </ac:cxnSpMkLst>
        </pc:cxnChg>
        <pc:cxnChg chg="add mod">
          <ac:chgData name="Badrinath NR" userId="bd6a4df1-175d-4592-9d8e-fc6594f84ba3" providerId="ADAL" clId="{01C08442-82F7-40E3-ADA1-473E8F5E61F6}" dt="2024-07-31T05:40:04.379" v="1968" actId="2711"/>
          <ac:cxnSpMkLst>
            <pc:docMk/>
            <pc:sldMk cId="503093224" sldId="2422"/>
            <ac:cxnSpMk id="19" creationId="{E4D2BD64-458F-0378-919C-3ACD8B362557}"/>
          </ac:cxnSpMkLst>
        </pc:cxnChg>
      </pc:sldChg>
      <pc:sldChg chg="add modAnim">
        <pc:chgData name="Badrinath NR" userId="bd6a4df1-175d-4592-9d8e-fc6594f84ba3" providerId="ADAL" clId="{01C08442-82F7-40E3-ADA1-473E8F5E61F6}" dt="2024-08-02T10:58:34.456" v="18318"/>
        <pc:sldMkLst>
          <pc:docMk/>
          <pc:sldMk cId="1042705096" sldId="2422"/>
        </pc:sldMkLst>
      </pc:sldChg>
      <pc:sldChg chg="addSp delSp modSp new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3182605329" sldId="2423"/>
        </pc:sldMkLst>
        <pc:spChg chg="mod">
          <ac:chgData name="Badrinath NR" userId="bd6a4df1-175d-4592-9d8e-fc6594f84ba3" providerId="ADAL" clId="{01C08442-82F7-40E3-ADA1-473E8F5E61F6}" dt="2024-07-31T05:46:28.837" v="2207"/>
          <ac:spMkLst>
            <pc:docMk/>
            <pc:sldMk cId="3182605329" sldId="2423"/>
            <ac:spMk id="2" creationId="{36DAF099-EC56-AC6C-8BE9-D85D8D6668F4}"/>
          </ac:spMkLst>
        </pc:spChg>
        <pc:spChg chg="mod">
          <ac:chgData name="Badrinath NR" userId="bd6a4df1-175d-4592-9d8e-fc6594f84ba3" providerId="ADAL" clId="{01C08442-82F7-40E3-ADA1-473E8F5E61F6}" dt="2024-07-31T08:13:48.644" v="3254" actId="2711"/>
          <ac:spMkLst>
            <pc:docMk/>
            <pc:sldMk cId="3182605329" sldId="2423"/>
            <ac:spMk id="3" creationId="{16E8164B-BE12-9CFD-CDB0-89BE6A6AF08C}"/>
          </ac:spMkLst>
        </pc:spChg>
        <pc:spChg chg="mod">
          <ac:chgData name="Badrinath NR" userId="bd6a4df1-175d-4592-9d8e-fc6594f84ba3" providerId="ADAL" clId="{01C08442-82F7-40E3-ADA1-473E8F5E61F6}" dt="2024-07-31T05:47:04.165" v="2211" actId="27636"/>
          <ac:spMkLst>
            <pc:docMk/>
            <pc:sldMk cId="3182605329" sldId="2423"/>
            <ac:spMk id="4" creationId="{DBE93E15-5FB1-4136-13E2-2B5BAC518552}"/>
          </ac:spMkLst>
        </pc:spChg>
        <pc:spChg chg="add del mod">
          <ac:chgData name="Badrinath NR" userId="bd6a4df1-175d-4592-9d8e-fc6594f84ba3" providerId="ADAL" clId="{01C08442-82F7-40E3-ADA1-473E8F5E61F6}" dt="2024-07-31T09:57:31.418" v="8384" actId="14100"/>
          <ac:spMkLst>
            <pc:docMk/>
            <pc:sldMk cId="3182605329" sldId="2423"/>
            <ac:spMk id="5" creationId="{5C8BD5B1-E90C-616D-24A1-2A8643A09E9B}"/>
          </ac:spMkLst>
        </pc:spChg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3711570832" sldId="2423"/>
        </pc:sldMkLst>
      </pc:sldChg>
      <pc:sldChg chg="modSp add del mod">
        <pc:chgData name="Badrinath NR" userId="bd6a4df1-175d-4592-9d8e-fc6594f84ba3" providerId="ADAL" clId="{01C08442-82F7-40E3-ADA1-473E8F5E61F6}" dt="2024-08-01T12:38:10.895" v="13953" actId="2696"/>
        <pc:sldMkLst>
          <pc:docMk/>
          <pc:sldMk cId="564634729" sldId="2424"/>
        </pc:sldMkLst>
        <pc:spChg chg="mod">
          <ac:chgData name="Badrinath NR" userId="bd6a4df1-175d-4592-9d8e-fc6594f84ba3" providerId="ADAL" clId="{01C08442-82F7-40E3-ADA1-473E8F5E61F6}" dt="2024-08-01T12:38:05.020" v="13952"/>
          <ac:spMkLst>
            <pc:docMk/>
            <pc:sldMk cId="564634729" sldId="2424"/>
            <ac:spMk id="2" creationId="{E16729AE-C832-9B35-ECF5-96C3F559EEC6}"/>
          </ac:spMkLst>
        </pc:spChg>
      </pc:sldChg>
      <pc:sldChg chg="addSp delSp modSp add del mod">
        <pc:chgData name="Badrinath NR" userId="bd6a4df1-175d-4592-9d8e-fc6594f84ba3" providerId="ADAL" clId="{01C08442-82F7-40E3-ADA1-473E8F5E61F6}" dt="2024-07-31T05:49:55.192" v="2248" actId="47"/>
        <pc:sldMkLst>
          <pc:docMk/>
          <pc:sldMk cId="1042431668" sldId="2424"/>
        </pc:sldMkLst>
        <pc:spChg chg="del">
          <ac:chgData name="Badrinath NR" userId="bd6a4df1-175d-4592-9d8e-fc6594f84ba3" providerId="ADAL" clId="{01C08442-82F7-40E3-ADA1-473E8F5E61F6}" dt="2024-07-31T05:49:08.290" v="2241" actId="478"/>
          <ac:spMkLst>
            <pc:docMk/>
            <pc:sldMk cId="1042431668" sldId="2424"/>
            <ac:spMk id="3" creationId="{16E8164B-BE12-9CFD-CDB0-89BE6A6AF08C}"/>
          </ac:spMkLst>
        </pc:spChg>
        <pc:spChg chg="del mod">
          <ac:chgData name="Badrinath NR" userId="bd6a4df1-175d-4592-9d8e-fc6594f84ba3" providerId="ADAL" clId="{01C08442-82F7-40E3-ADA1-473E8F5E61F6}" dt="2024-07-31T05:49:18.002" v="2244" actId="478"/>
          <ac:spMkLst>
            <pc:docMk/>
            <pc:sldMk cId="1042431668" sldId="2424"/>
            <ac:spMk id="5" creationId="{5C8BD5B1-E90C-616D-24A1-2A8643A09E9B}"/>
          </ac:spMkLst>
        </pc:spChg>
        <pc:spChg chg="add del mod">
          <ac:chgData name="Badrinath NR" userId="bd6a4df1-175d-4592-9d8e-fc6594f84ba3" providerId="ADAL" clId="{01C08442-82F7-40E3-ADA1-473E8F5E61F6}" dt="2024-07-31T05:49:53.085" v="2247" actId="478"/>
          <ac:spMkLst>
            <pc:docMk/>
            <pc:sldMk cId="1042431668" sldId="2424"/>
            <ac:spMk id="7" creationId="{FA951B81-DF2C-75E8-024D-F572E0DBFA4B}"/>
          </ac:spMkLst>
        </pc:spChg>
      </pc:sldChg>
      <pc:sldChg chg="modSp add mod">
        <pc:chgData name="Badrinath NR" userId="bd6a4df1-175d-4592-9d8e-fc6594f84ba3" providerId="ADAL" clId="{01C08442-82F7-40E3-ADA1-473E8F5E61F6}" dt="2024-08-03T07:33:58.461" v="19095" actId="20577"/>
        <pc:sldMkLst>
          <pc:docMk/>
          <pc:sldMk cId="3274773717" sldId="2424"/>
        </pc:sldMkLst>
        <pc:spChg chg="mod">
          <ac:chgData name="Badrinath NR" userId="bd6a4df1-175d-4592-9d8e-fc6594f84ba3" providerId="ADAL" clId="{01C08442-82F7-40E3-ADA1-473E8F5E61F6}" dt="2024-08-03T07:33:58.461" v="19095" actId="20577"/>
          <ac:spMkLst>
            <pc:docMk/>
            <pc:sldMk cId="3274773717" sldId="2424"/>
            <ac:spMk id="3" creationId="{525ADDE5-07E8-A419-6621-61D8B3D5C1B9}"/>
          </ac:spMkLst>
        </pc:spChg>
      </pc:sldChg>
      <pc:sldChg chg="addSp delSp modSp add del mod modNotesTx">
        <pc:chgData name="Badrinath NR" userId="bd6a4df1-175d-4592-9d8e-fc6594f84ba3" providerId="ADAL" clId="{01C08442-82F7-40E3-ADA1-473E8F5E61F6}" dt="2024-08-01T05:03:33.591" v="13382" actId="2696"/>
        <pc:sldMkLst>
          <pc:docMk/>
          <pc:sldMk cId="4105840221" sldId="2424"/>
        </pc:sldMkLst>
        <pc:spChg chg="mod">
          <ac:chgData name="Badrinath NR" userId="bd6a4df1-175d-4592-9d8e-fc6594f84ba3" providerId="ADAL" clId="{01C08442-82F7-40E3-ADA1-473E8F5E61F6}" dt="2024-07-31T16:52:48.316" v="13316" actId="14100"/>
          <ac:spMkLst>
            <pc:docMk/>
            <pc:sldMk cId="4105840221" sldId="2424"/>
            <ac:spMk id="3" creationId="{525ADDE5-07E8-A419-6621-61D8B3D5C1B9}"/>
          </ac:spMkLst>
        </pc:spChg>
        <pc:spChg chg="add del mod">
          <ac:chgData name="Badrinath NR" userId="bd6a4df1-175d-4592-9d8e-fc6594f84ba3" providerId="ADAL" clId="{01C08442-82F7-40E3-ADA1-473E8F5E61F6}" dt="2024-07-31T07:23:15.688" v="2978" actId="478"/>
          <ac:spMkLst>
            <pc:docMk/>
            <pc:sldMk cId="4105840221" sldId="2424"/>
            <ac:spMk id="5" creationId="{9DB8024F-32AC-84DA-214B-3EC4BF1CBAD4}"/>
          </ac:spMkLst>
        </pc:spChg>
        <pc:spChg chg="add mod">
          <ac:chgData name="Badrinath NR" userId="bd6a4df1-175d-4592-9d8e-fc6594f84ba3" providerId="ADAL" clId="{01C08442-82F7-40E3-ADA1-473E8F5E61F6}" dt="2024-07-31T14:04:23.723" v="10553"/>
          <ac:spMkLst>
            <pc:docMk/>
            <pc:sldMk cId="4105840221" sldId="2424"/>
            <ac:spMk id="5" creationId="{B4735C16-6D34-0A3B-985B-A985767F322F}"/>
          </ac:spMkLst>
        </pc:spChg>
      </pc:sldChg>
      <pc:sldChg chg="modSp add del mod">
        <pc:chgData name="Badrinath NR" userId="bd6a4df1-175d-4592-9d8e-fc6594f84ba3" providerId="ADAL" clId="{01C08442-82F7-40E3-ADA1-473E8F5E61F6}" dt="2024-08-01T12:38:10.895" v="13953" actId="2696"/>
        <pc:sldMkLst>
          <pc:docMk/>
          <pc:sldMk cId="1257333648" sldId="2425"/>
        </pc:sldMkLst>
        <pc:spChg chg="mod">
          <ac:chgData name="Badrinath NR" userId="bd6a4df1-175d-4592-9d8e-fc6594f84ba3" providerId="ADAL" clId="{01C08442-82F7-40E3-ADA1-473E8F5E61F6}" dt="2024-08-01T12:38:02.942" v="13951"/>
          <ac:spMkLst>
            <pc:docMk/>
            <pc:sldMk cId="1257333648" sldId="2425"/>
            <ac:spMk id="2" creationId="{E16729AE-C832-9B35-ECF5-96C3F559EEC6}"/>
          </ac:spMkLst>
        </pc:spChg>
      </pc:sldChg>
      <pc:sldChg chg="modSp add modAnim">
        <pc:chgData name="Badrinath NR" userId="bd6a4df1-175d-4592-9d8e-fc6594f84ba3" providerId="ADAL" clId="{01C08442-82F7-40E3-ADA1-473E8F5E61F6}" dt="2024-08-05T06:32:22.479" v="19311" actId="20577"/>
        <pc:sldMkLst>
          <pc:docMk/>
          <pc:sldMk cId="1885835321" sldId="2425"/>
        </pc:sldMkLst>
        <pc:spChg chg="mod">
          <ac:chgData name="Badrinath NR" userId="bd6a4df1-175d-4592-9d8e-fc6594f84ba3" providerId="ADAL" clId="{01C08442-82F7-40E3-ADA1-473E8F5E61F6}" dt="2024-08-05T06:32:22.479" v="19311" actId="20577"/>
          <ac:spMkLst>
            <pc:docMk/>
            <pc:sldMk cId="1885835321" sldId="2425"/>
            <ac:spMk id="5" creationId="{19BA98C1-85AB-74C9-79BC-2BC15CF050A8}"/>
          </ac:spMkLst>
        </pc:spChg>
      </pc:sldChg>
      <pc:sldChg chg="addSp modSp add del mod">
        <pc:chgData name="Badrinath NR" userId="bd6a4df1-175d-4592-9d8e-fc6594f84ba3" providerId="ADAL" clId="{01C08442-82F7-40E3-ADA1-473E8F5E61F6}" dt="2024-08-01T05:03:33.591" v="13382" actId="2696"/>
        <pc:sldMkLst>
          <pc:docMk/>
          <pc:sldMk cId="1906871931" sldId="2425"/>
        </pc:sldMkLst>
        <pc:spChg chg="mod">
          <ac:chgData name="Badrinath NR" userId="bd6a4df1-175d-4592-9d8e-fc6594f84ba3" providerId="ADAL" clId="{01C08442-82F7-40E3-ADA1-473E8F5E61F6}" dt="2024-07-31T08:14:14.821" v="3258" actId="2711"/>
          <ac:spMkLst>
            <pc:docMk/>
            <pc:sldMk cId="1906871931" sldId="2425"/>
            <ac:spMk id="3" creationId="{525ADDE5-07E8-A419-6621-61D8B3D5C1B9}"/>
          </ac:spMkLst>
        </pc:spChg>
        <pc:spChg chg="add mod">
          <ac:chgData name="Badrinath NR" userId="bd6a4df1-175d-4592-9d8e-fc6594f84ba3" providerId="ADAL" clId="{01C08442-82F7-40E3-ADA1-473E8F5E61F6}" dt="2024-07-31T08:14:14.821" v="3258" actId="2711"/>
          <ac:spMkLst>
            <pc:docMk/>
            <pc:sldMk cId="1906871931" sldId="2425"/>
            <ac:spMk id="5" creationId="{19BA98C1-85AB-74C9-79BC-2BC15CF050A8}"/>
          </ac:spMkLst>
        </pc:spChg>
      </pc:sldChg>
      <pc:sldChg chg="addSp delSp modSp new mod modClrScheme chgLayout">
        <pc:chgData name="Badrinath NR" userId="bd6a4df1-175d-4592-9d8e-fc6594f84ba3" providerId="ADAL" clId="{01C08442-82F7-40E3-ADA1-473E8F5E61F6}" dt="2024-07-31T13:06:13.164" v="8579" actId="20577"/>
        <pc:sldMkLst>
          <pc:docMk/>
          <pc:sldMk cId="1578117535" sldId="2426"/>
        </pc:sldMkLst>
        <pc:spChg chg="del mod ord">
          <ac:chgData name="Badrinath NR" userId="bd6a4df1-175d-4592-9d8e-fc6594f84ba3" providerId="ADAL" clId="{01C08442-82F7-40E3-ADA1-473E8F5E61F6}" dt="2024-07-31T13:06:07.588" v="8559" actId="700"/>
          <ac:spMkLst>
            <pc:docMk/>
            <pc:sldMk cId="1578117535" sldId="2426"/>
            <ac:spMk id="2" creationId="{E1B5D343-87C9-5413-8816-748146E5B152}"/>
          </ac:spMkLst>
        </pc:spChg>
        <pc:spChg chg="del mod ord">
          <ac:chgData name="Badrinath NR" userId="bd6a4df1-175d-4592-9d8e-fc6594f84ba3" providerId="ADAL" clId="{01C08442-82F7-40E3-ADA1-473E8F5E61F6}" dt="2024-07-31T13:06:07.588" v="8559" actId="700"/>
          <ac:spMkLst>
            <pc:docMk/>
            <pc:sldMk cId="1578117535" sldId="2426"/>
            <ac:spMk id="3" creationId="{6A026E27-79F0-3504-0DCF-4AC9F4B5229F}"/>
          </ac:spMkLst>
        </pc:spChg>
        <pc:spChg chg="mod ord">
          <ac:chgData name="Badrinath NR" userId="bd6a4df1-175d-4592-9d8e-fc6594f84ba3" providerId="ADAL" clId="{01C08442-82F7-40E3-ADA1-473E8F5E61F6}" dt="2024-07-31T13:06:07.616" v="8560" actId="27636"/>
          <ac:spMkLst>
            <pc:docMk/>
            <pc:sldMk cId="1578117535" sldId="2426"/>
            <ac:spMk id="4" creationId="{80C518D3-DDA5-64BF-54B9-1013B922855F}"/>
          </ac:spMkLst>
        </pc:spChg>
        <pc:spChg chg="add mod ord">
          <ac:chgData name="Badrinath NR" userId="bd6a4df1-175d-4592-9d8e-fc6594f84ba3" providerId="ADAL" clId="{01C08442-82F7-40E3-ADA1-473E8F5E61F6}" dt="2024-07-31T13:06:13.164" v="8579" actId="20577"/>
          <ac:spMkLst>
            <pc:docMk/>
            <pc:sldMk cId="1578117535" sldId="2426"/>
            <ac:spMk id="5" creationId="{E852B12B-5D3B-4C00-BFE7-10F2872A1911}"/>
          </ac:spMkLst>
        </pc:spChg>
        <pc:spChg chg="add mod ord">
          <ac:chgData name="Badrinath NR" userId="bd6a4df1-175d-4592-9d8e-fc6594f84ba3" providerId="ADAL" clId="{01C08442-82F7-40E3-ADA1-473E8F5E61F6}" dt="2024-07-31T13:06:07.588" v="8559" actId="700"/>
          <ac:spMkLst>
            <pc:docMk/>
            <pc:sldMk cId="1578117535" sldId="2426"/>
            <ac:spMk id="6" creationId="{90FF6548-6110-C7B6-B769-97B6EF044092}"/>
          </ac:spMkLst>
        </pc:spChg>
      </pc:sldChg>
      <pc:sldChg chg="addSp delSp modSp new del mod modClrScheme chgLayout">
        <pc:chgData name="Badrinath NR" userId="bd6a4df1-175d-4592-9d8e-fc6594f84ba3" providerId="ADAL" clId="{01C08442-82F7-40E3-ADA1-473E8F5E61F6}" dt="2024-08-01T05:03:33.591" v="13382" actId="2696"/>
        <pc:sldMkLst>
          <pc:docMk/>
          <pc:sldMk cId="566787288" sldId="2427"/>
        </pc:sldMkLst>
        <pc:spChg chg="del">
          <ac:chgData name="Badrinath NR" userId="bd6a4df1-175d-4592-9d8e-fc6594f84ba3" providerId="ADAL" clId="{01C08442-82F7-40E3-ADA1-473E8F5E61F6}" dt="2024-07-31T13:06:31.906" v="8581" actId="700"/>
          <ac:spMkLst>
            <pc:docMk/>
            <pc:sldMk cId="566787288" sldId="2427"/>
            <ac:spMk id="2" creationId="{D7216680-32DF-9A88-9803-A775E653DF32}"/>
          </ac:spMkLst>
        </pc:spChg>
        <pc:spChg chg="del mod ord">
          <ac:chgData name="Badrinath NR" userId="bd6a4df1-175d-4592-9d8e-fc6594f84ba3" providerId="ADAL" clId="{01C08442-82F7-40E3-ADA1-473E8F5E61F6}" dt="2024-07-31T13:06:31.906" v="8581" actId="700"/>
          <ac:spMkLst>
            <pc:docMk/>
            <pc:sldMk cId="566787288" sldId="2427"/>
            <ac:spMk id="3" creationId="{0678B7BF-5ACC-B8FB-3B13-5C7ABF00AB80}"/>
          </ac:spMkLst>
        </pc:spChg>
        <pc:spChg chg="mod ord">
          <ac:chgData name="Badrinath NR" userId="bd6a4df1-175d-4592-9d8e-fc6594f84ba3" providerId="ADAL" clId="{01C08442-82F7-40E3-ADA1-473E8F5E61F6}" dt="2024-07-31T13:06:38.346" v="8583" actId="700"/>
          <ac:spMkLst>
            <pc:docMk/>
            <pc:sldMk cId="566787288" sldId="2427"/>
            <ac:spMk id="4" creationId="{D1025276-39FF-5AC5-F3C8-7D3B766DDF01}"/>
          </ac:spMkLst>
        </pc:spChg>
        <pc:spChg chg="add del mod ord">
          <ac:chgData name="Badrinath NR" userId="bd6a4df1-175d-4592-9d8e-fc6594f84ba3" providerId="ADAL" clId="{01C08442-82F7-40E3-ADA1-473E8F5E61F6}" dt="2024-07-31T13:06:38.346" v="8583" actId="700"/>
          <ac:spMkLst>
            <pc:docMk/>
            <pc:sldMk cId="566787288" sldId="2427"/>
            <ac:spMk id="5" creationId="{8DDFB4B1-823C-E5B9-F8D1-5E5BDAD4B3E3}"/>
          </ac:spMkLst>
        </pc:spChg>
        <pc:spChg chg="add mod ord">
          <ac:chgData name="Badrinath NR" userId="bd6a4df1-175d-4592-9d8e-fc6594f84ba3" providerId="ADAL" clId="{01C08442-82F7-40E3-ADA1-473E8F5E61F6}" dt="2024-07-31T13:06:42.434" v="8597" actId="20577"/>
          <ac:spMkLst>
            <pc:docMk/>
            <pc:sldMk cId="566787288" sldId="2427"/>
            <ac:spMk id="6" creationId="{560AAB8E-1FCA-C176-ABEF-7917887C92A3}"/>
          </ac:spMkLst>
        </pc:spChg>
        <pc:spChg chg="add mod ord">
          <ac:chgData name="Badrinath NR" userId="bd6a4df1-175d-4592-9d8e-fc6594f84ba3" providerId="ADAL" clId="{01C08442-82F7-40E3-ADA1-473E8F5E61F6}" dt="2024-07-31T13:06:38.346" v="8583" actId="700"/>
          <ac:spMkLst>
            <pc:docMk/>
            <pc:sldMk cId="566787288" sldId="2427"/>
            <ac:spMk id="7" creationId="{6547DB1A-337E-B580-DFE2-DF964B5B02EF}"/>
          </ac:spMkLst>
        </pc:spChg>
      </pc:sldChg>
      <pc:sldChg chg="add">
        <pc:chgData name="Badrinath NR" userId="bd6a4df1-175d-4592-9d8e-fc6594f84ba3" providerId="ADAL" clId="{01C08442-82F7-40E3-ADA1-473E8F5E61F6}" dt="2024-08-01T05:03:38.664" v="13383"/>
        <pc:sldMkLst>
          <pc:docMk/>
          <pc:sldMk cId="4114689898" sldId="2427"/>
        </pc:sldMkLst>
      </pc:sldChg>
      <pc:sldChg chg="modSp new mod">
        <pc:chgData name="Badrinath NR" userId="bd6a4df1-175d-4592-9d8e-fc6594f84ba3" providerId="ADAL" clId="{01C08442-82F7-40E3-ADA1-473E8F5E61F6}" dt="2024-08-03T07:15:36.514" v="19076" actId="6549"/>
        <pc:sldMkLst>
          <pc:docMk/>
          <pc:sldMk cId="4131942581" sldId="2428"/>
        </pc:sldMkLst>
        <pc:spChg chg="mod">
          <ac:chgData name="Badrinath NR" userId="bd6a4df1-175d-4592-9d8e-fc6594f84ba3" providerId="ADAL" clId="{01C08442-82F7-40E3-ADA1-473E8F5E61F6}" dt="2024-07-31T13:46:05.151" v="10287" actId="14100"/>
          <ac:spMkLst>
            <pc:docMk/>
            <pc:sldMk cId="4131942581" sldId="2428"/>
            <ac:spMk id="2" creationId="{3C4C960D-E3DE-55B1-10F5-46ACD4F3432C}"/>
          </ac:spMkLst>
        </pc:spChg>
        <pc:spChg chg="mod">
          <ac:chgData name="Badrinath NR" userId="bd6a4df1-175d-4592-9d8e-fc6594f84ba3" providerId="ADAL" clId="{01C08442-82F7-40E3-ADA1-473E8F5E61F6}" dt="2024-08-03T07:15:36.514" v="19076" actId="6549"/>
          <ac:spMkLst>
            <pc:docMk/>
            <pc:sldMk cId="4131942581" sldId="2428"/>
            <ac:spMk id="3" creationId="{52188902-8FDF-D872-005D-0FE789F04DE9}"/>
          </ac:spMkLst>
        </pc:spChg>
        <pc:spChg chg="mod">
          <ac:chgData name="Badrinath NR" userId="bd6a4df1-175d-4592-9d8e-fc6594f84ba3" providerId="ADAL" clId="{01C08442-82F7-40E3-ADA1-473E8F5E61F6}" dt="2024-07-31T14:04:24.806" v="10557" actId="27636"/>
          <ac:spMkLst>
            <pc:docMk/>
            <pc:sldMk cId="4131942581" sldId="2428"/>
            <ac:spMk id="4" creationId="{73A92991-8D7B-C570-6B56-89FAE1F429DF}"/>
          </ac:spMkLst>
        </pc:spChg>
      </pc:sldChg>
      <pc:sldChg chg="addSp delSp modSp new mod modAnim">
        <pc:chgData name="Badrinath NR" userId="bd6a4df1-175d-4592-9d8e-fc6594f84ba3" providerId="ADAL" clId="{01C08442-82F7-40E3-ADA1-473E8F5E61F6}" dt="2024-08-03T06:32:02.441" v="18402" actId="1036"/>
        <pc:sldMkLst>
          <pc:docMk/>
          <pc:sldMk cId="2934025115" sldId="2429"/>
        </pc:sldMkLst>
        <pc:spChg chg="mod">
          <ac:chgData name="Badrinath NR" userId="bd6a4df1-175d-4592-9d8e-fc6594f84ba3" providerId="ADAL" clId="{01C08442-82F7-40E3-ADA1-473E8F5E61F6}" dt="2024-07-31T14:33:08.915" v="12018" actId="20577"/>
          <ac:spMkLst>
            <pc:docMk/>
            <pc:sldMk cId="2934025115" sldId="2429"/>
            <ac:spMk id="2" creationId="{D1B774D4-BD2D-86A6-CA4A-EFAF9679FBAE}"/>
          </ac:spMkLst>
        </pc:spChg>
        <pc:spChg chg="del">
          <ac:chgData name="Badrinath NR" userId="bd6a4df1-175d-4592-9d8e-fc6594f84ba3" providerId="ADAL" clId="{01C08442-82F7-40E3-ADA1-473E8F5E61F6}" dt="2024-07-31T14:22:44.606" v="11740" actId="478"/>
          <ac:spMkLst>
            <pc:docMk/>
            <pc:sldMk cId="2934025115" sldId="2429"/>
            <ac:spMk id="3" creationId="{91C6E205-39EA-3657-CF18-DE177B994883}"/>
          </ac:spMkLst>
        </pc:spChg>
        <pc:spChg chg="mod">
          <ac:chgData name="Badrinath NR" userId="bd6a4df1-175d-4592-9d8e-fc6594f84ba3" providerId="ADAL" clId="{01C08442-82F7-40E3-ADA1-473E8F5E61F6}" dt="2024-07-31T14:22:52.585" v="11741" actId="27636"/>
          <ac:spMkLst>
            <pc:docMk/>
            <pc:sldMk cId="2934025115" sldId="2429"/>
            <ac:spMk id="4" creationId="{E8A473C7-354C-7996-DA13-D6A8FE3FDC60}"/>
          </ac:spMkLst>
        </pc:spChg>
        <pc:graphicFrameChg chg="add mod modGraphic">
          <ac:chgData name="Badrinath NR" userId="bd6a4df1-175d-4592-9d8e-fc6594f84ba3" providerId="ADAL" clId="{01C08442-82F7-40E3-ADA1-473E8F5E61F6}" dt="2024-08-03T06:32:02.441" v="18402" actId="1036"/>
          <ac:graphicFrameMkLst>
            <pc:docMk/>
            <pc:sldMk cId="2934025115" sldId="2429"/>
            <ac:graphicFrameMk id="3" creationId="{AF60C3D0-66FF-55CE-B09A-CC83B83F3A07}"/>
          </ac:graphicFrameMkLst>
        </pc:graphicFrameChg>
        <pc:graphicFrameChg chg="add mod modGraphic">
          <ac:chgData name="Badrinath NR" userId="bd6a4df1-175d-4592-9d8e-fc6594f84ba3" providerId="ADAL" clId="{01C08442-82F7-40E3-ADA1-473E8F5E61F6}" dt="2024-08-02T10:54:23.838" v="18275"/>
          <ac:graphicFrameMkLst>
            <pc:docMk/>
            <pc:sldMk cId="2934025115" sldId="2429"/>
            <ac:graphicFrameMk id="6" creationId="{D7CE64E0-222C-2827-940B-DE7645C5A62C}"/>
          </ac:graphicFrameMkLst>
        </pc:graphicFrameChg>
        <pc:picChg chg="del">
          <ac:chgData name="Badrinath NR" userId="bd6a4df1-175d-4592-9d8e-fc6594f84ba3" providerId="ADAL" clId="{01C08442-82F7-40E3-ADA1-473E8F5E61F6}" dt="2024-07-31T14:23:05.883" v="11742" actId="478"/>
          <ac:picMkLst>
            <pc:docMk/>
            <pc:sldMk cId="2934025115" sldId="2429"/>
            <ac:picMk id="5" creationId="{D424E8F6-9BD5-BD82-80B1-78A024EC4DFF}"/>
          </ac:picMkLst>
        </pc:picChg>
      </pc:sldChg>
      <pc:sldChg chg="addSp delSp modSp new mod delAnim modAnim">
        <pc:chgData name="Badrinath NR" userId="bd6a4df1-175d-4592-9d8e-fc6594f84ba3" providerId="ADAL" clId="{01C08442-82F7-40E3-ADA1-473E8F5E61F6}" dt="2024-08-05T06:31:33.118" v="19232" actId="113"/>
        <pc:sldMkLst>
          <pc:docMk/>
          <pc:sldMk cId="3223535607" sldId="2430"/>
        </pc:sldMkLst>
        <pc:spChg chg="mod">
          <ac:chgData name="Badrinath NR" userId="bd6a4df1-175d-4592-9d8e-fc6594f84ba3" providerId="ADAL" clId="{01C08442-82F7-40E3-ADA1-473E8F5E61F6}" dt="2024-08-03T07:24:11.013" v="19080" actId="20577"/>
          <ac:spMkLst>
            <pc:docMk/>
            <pc:sldMk cId="3223535607" sldId="2430"/>
            <ac:spMk id="2" creationId="{37278FC5-741B-AD55-7C3B-18D6B13B2135}"/>
          </ac:spMkLst>
        </pc:spChg>
        <pc:spChg chg="del">
          <ac:chgData name="Badrinath NR" userId="bd6a4df1-175d-4592-9d8e-fc6594f84ba3" providerId="ADAL" clId="{01C08442-82F7-40E3-ADA1-473E8F5E61F6}" dt="2024-07-31T15:39:08.948" v="12261" actId="478"/>
          <ac:spMkLst>
            <pc:docMk/>
            <pc:sldMk cId="3223535607" sldId="2430"/>
            <ac:spMk id="3" creationId="{58F257F5-EE7C-6D50-2C0F-C199409F4B7D}"/>
          </ac:spMkLst>
        </pc:spChg>
        <pc:spChg chg="mod">
          <ac:chgData name="Badrinath NR" userId="bd6a4df1-175d-4592-9d8e-fc6594f84ba3" providerId="ADAL" clId="{01C08442-82F7-40E3-ADA1-473E8F5E61F6}" dt="2024-07-31T14:35:52.777" v="12047" actId="27636"/>
          <ac:spMkLst>
            <pc:docMk/>
            <pc:sldMk cId="3223535607" sldId="2430"/>
            <ac:spMk id="4" creationId="{5A248100-7B86-2C51-13C8-5847335D0B63}"/>
          </ac:spMkLst>
        </pc:spChg>
        <pc:spChg chg="add mod">
          <ac:chgData name="Badrinath NR" userId="bd6a4df1-175d-4592-9d8e-fc6594f84ba3" providerId="ADAL" clId="{01C08442-82F7-40E3-ADA1-473E8F5E61F6}" dt="2024-08-03T06:32:54.645" v="18492" actId="404"/>
          <ac:spMkLst>
            <pc:docMk/>
            <pc:sldMk cId="3223535607" sldId="2430"/>
            <ac:spMk id="6" creationId="{7B077E7F-B6AE-AC64-024E-F9184D47D245}"/>
          </ac:spMkLst>
        </pc:spChg>
        <pc:graphicFrameChg chg="add mod modGraphic">
          <ac:chgData name="Badrinath NR" userId="bd6a4df1-175d-4592-9d8e-fc6594f84ba3" providerId="ADAL" clId="{01C08442-82F7-40E3-ADA1-473E8F5E61F6}" dt="2024-08-05T06:31:33.118" v="19232" actId="113"/>
          <ac:graphicFrameMkLst>
            <pc:docMk/>
            <pc:sldMk cId="3223535607" sldId="2430"/>
            <ac:graphicFrameMk id="5" creationId="{B3E26194-3F4C-0565-1956-0088A594161A}"/>
          </ac:graphicFrameMkLst>
        </pc:graphicFrameChg>
        <pc:graphicFrameChg chg="add del mod modGraphic">
          <ac:chgData name="Badrinath NR" userId="bd6a4df1-175d-4592-9d8e-fc6594f84ba3" providerId="ADAL" clId="{01C08442-82F7-40E3-ADA1-473E8F5E61F6}" dt="2024-08-05T06:30:53.670" v="19221" actId="478"/>
          <ac:graphicFrameMkLst>
            <pc:docMk/>
            <pc:sldMk cId="3223535607" sldId="2430"/>
            <ac:graphicFrameMk id="7" creationId="{BF3309EC-0FD9-19BF-CC03-B142A7D8F478}"/>
          </ac:graphicFrameMkLst>
        </pc:graphicFrameChg>
      </pc:sldChg>
      <pc:sldChg chg="addSp modSp new mod modAnim">
        <pc:chgData name="Badrinath NR" userId="bd6a4df1-175d-4592-9d8e-fc6594f84ba3" providerId="ADAL" clId="{01C08442-82F7-40E3-ADA1-473E8F5E61F6}" dt="2024-08-08T03:53:19.466" v="19437" actId="313"/>
        <pc:sldMkLst>
          <pc:docMk/>
          <pc:sldMk cId="2816841675" sldId="2431"/>
        </pc:sldMkLst>
        <pc:spChg chg="mod">
          <ac:chgData name="Badrinath NR" userId="bd6a4df1-175d-4592-9d8e-fc6594f84ba3" providerId="ADAL" clId="{01C08442-82F7-40E3-ADA1-473E8F5E61F6}" dt="2024-07-31T15:56:03.838" v="12510" actId="20577"/>
          <ac:spMkLst>
            <pc:docMk/>
            <pc:sldMk cId="2816841675" sldId="2431"/>
            <ac:spMk id="2" creationId="{B8FEBE36-BE21-5498-AF48-C0A6A7D5ED55}"/>
          </ac:spMkLst>
        </pc:spChg>
        <pc:spChg chg="mod">
          <ac:chgData name="Badrinath NR" userId="bd6a4df1-175d-4592-9d8e-fc6594f84ba3" providerId="ADAL" clId="{01C08442-82F7-40E3-ADA1-473E8F5E61F6}" dt="2024-08-08T03:53:19.466" v="19437" actId="313"/>
          <ac:spMkLst>
            <pc:docMk/>
            <pc:sldMk cId="2816841675" sldId="2431"/>
            <ac:spMk id="3" creationId="{5F3FB6BE-2410-886F-8A1F-72F9B9603A14}"/>
          </ac:spMkLst>
        </pc:spChg>
        <pc:spChg chg="mod">
          <ac:chgData name="Badrinath NR" userId="bd6a4df1-175d-4592-9d8e-fc6594f84ba3" providerId="ADAL" clId="{01C08442-82F7-40E3-ADA1-473E8F5E61F6}" dt="2024-07-31T14:35:52.786" v="12048" actId="27636"/>
          <ac:spMkLst>
            <pc:docMk/>
            <pc:sldMk cId="2816841675" sldId="2431"/>
            <ac:spMk id="4" creationId="{3E324ECF-ACA8-874B-BADC-4945F2242162}"/>
          </ac:spMkLst>
        </pc:spChg>
        <pc:spChg chg="add mod">
          <ac:chgData name="Badrinath NR" userId="bd6a4df1-175d-4592-9d8e-fc6594f84ba3" providerId="ADAL" clId="{01C08442-82F7-40E3-ADA1-473E8F5E61F6}" dt="2024-08-03T06:38:30.533" v="18643" actId="20577"/>
          <ac:spMkLst>
            <pc:docMk/>
            <pc:sldMk cId="2816841675" sldId="2431"/>
            <ac:spMk id="5" creationId="{2788C4EB-9470-E577-D2A5-351F8822F86D}"/>
          </ac:spMkLst>
        </pc:spChg>
      </pc:sldChg>
      <pc:sldChg chg="addSp delSp modSp new mod modClrScheme chgLayout">
        <pc:chgData name="Badrinath NR" userId="bd6a4df1-175d-4592-9d8e-fc6594f84ba3" providerId="ADAL" clId="{01C08442-82F7-40E3-ADA1-473E8F5E61F6}" dt="2024-07-31T16:50:33.585" v="13298" actId="20577"/>
        <pc:sldMkLst>
          <pc:docMk/>
          <pc:sldMk cId="2246610289" sldId="2432"/>
        </pc:sldMkLst>
        <pc:spChg chg="del mod ord">
          <ac:chgData name="Badrinath NR" userId="bd6a4df1-175d-4592-9d8e-fc6594f84ba3" providerId="ADAL" clId="{01C08442-82F7-40E3-ADA1-473E8F5E61F6}" dt="2024-07-31T16:50:30.141" v="13287" actId="700"/>
          <ac:spMkLst>
            <pc:docMk/>
            <pc:sldMk cId="2246610289" sldId="2432"/>
            <ac:spMk id="2" creationId="{21FADE4C-DD28-77CC-B099-A76C5F1F3CA8}"/>
          </ac:spMkLst>
        </pc:spChg>
        <pc:spChg chg="del mod ord">
          <ac:chgData name="Badrinath NR" userId="bd6a4df1-175d-4592-9d8e-fc6594f84ba3" providerId="ADAL" clId="{01C08442-82F7-40E3-ADA1-473E8F5E61F6}" dt="2024-07-31T16:50:30.141" v="13287" actId="700"/>
          <ac:spMkLst>
            <pc:docMk/>
            <pc:sldMk cId="2246610289" sldId="2432"/>
            <ac:spMk id="3" creationId="{9E317D1B-5AD4-8660-028F-0E74FCFACEEF}"/>
          </ac:spMkLst>
        </pc:spChg>
        <pc:spChg chg="mod ord">
          <ac:chgData name="Badrinath NR" userId="bd6a4df1-175d-4592-9d8e-fc6594f84ba3" providerId="ADAL" clId="{01C08442-82F7-40E3-ADA1-473E8F5E61F6}" dt="2024-07-31T16:50:30.141" v="13287" actId="700"/>
          <ac:spMkLst>
            <pc:docMk/>
            <pc:sldMk cId="2246610289" sldId="2432"/>
            <ac:spMk id="4" creationId="{57B6EF12-2970-69EC-B1BC-DB754844BFE8}"/>
          </ac:spMkLst>
        </pc:spChg>
        <pc:spChg chg="add mod ord">
          <ac:chgData name="Badrinath NR" userId="bd6a4df1-175d-4592-9d8e-fc6594f84ba3" providerId="ADAL" clId="{01C08442-82F7-40E3-ADA1-473E8F5E61F6}" dt="2024-07-31T16:50:33.585" v="13298" actId="20577"/>
          <ac:spMkLst>
            <pc:docMk/>
            <pc:sldMk cId="2246610289" sldId="2432"/>
            <ac:spMk id="5" creationId="{7F27A728-FEE7-F6F7-A9B7-96CCF48949FC}"/>
          </ac:spMkLst>
        </pc:spChg>
        <pc:spChg chg="add mod ord">
          <ac:chgData name="Badrinath NR" userId="bd6a4df1-175d-4592-9d8e-fc6594f84ba3" providerId="ADAL" clId="{01C08442-82F7-40E3-ADA1-473E8F5E61F6}" dt="2024-07-31T16:50:30.141" v="13287" actId="700"/>
          <ac:spMkLst>
            <pc:docMk/>
            <pc:sldMk cId="2246610289" sldId="2432"/>
            <ac:spMk id="6" creationId="{E18AAE21-38A7-107E-A688-C40E922278BD}"/>
          </ac:spMkLst>
        </pc:spChg>
      </pc:sldChg>
      <pc:sldChg chg="modSp new mod">
        <pc:chgData name="Badrinath NR" userId="bd6a4df1-175d-4592-9d8e-fc6594f84ba3" providerId="ADAL" clId="{01C08442-82F7-40E3-ADA1-473E8F5E61F6}" dt="2024-08-01T12:32:36.946" v="13689" actId="2710"/>
        <pc:sldMkLst>
          <pc:docMk/>
          <pc:sldMk cId="1799932972" sldId="2433"/>
        </pc:sldMkLst>
        <pc:spChg chg="mod">
          <ac:chgData name="Badrinath NR" userId="bd6a4df1-175d-4592-9d8e-fc6594f84ba3" providerId="ADAL" clId="{01C08442-82F7-40E3-ADA1-473E8F5E61F6}" dt="2024-08-01T12:30:11.103" v="13445" actId="5793"/>
          <ac:spMkLst>
            <pc:docMk/>
            <pc:sldMk cId="1799932972" sldId="2433"/>
            <ac:spMk id="2" creationId="{A7835749-B1A4-EA61-3D8F-26B14F2D0AC1}"/>
          </ac:spMkLst>
        </pc:spChg>
        <pc:spChg chg="mod">
          <ac:chgData name="Badrinath NR" userId="bd6a4df1-175d-4592-9d8e-fc6594f84ba3" providerId="ADAL" clId="{01C08442-82F7-40E3-ADA1-473E8F5E61F6}" dt="2024-08-01T12:32:36.946" v="13689" actId="2710"/>
          <ac:spMkLst>
            <pc:docMk/>
            <pc:sldMk cId="1799932972" sldId="2433"/>
            <ac:spMk id="3" creationId="{FC130D4B-6EA2-247E-94B0-3C5E25C289CA}"/>
          </ac:spMkLst>
        </pc:spChg>
        <pc:spChg chg="mod">
          <ac:chgData name="Badrinath NR" userId="bd6a4df1-175d-4592-9d8e-fc6594f84ba3" providerId="ADAL" clId="{01C08442-82F7-40E3-ADA1-473E8F5E61F6}" dt="2024-07-31T14:35:52.798" v="12050" actId="27636"/>
          <ac:spMkLst>
            <pc:docMk/>
            <pc:sldMk cId="1799932972" sldId="2433"/>
            <ac:spMk id="4" creationId="{E467470C-87F0-4AC2-7BDD-7F10B8818D6B}"/>
          </ac:spMkLst>
        </pc:spChg>
      </pc:sldChg>
      <pc:sldChg chg="modSp new mod">
        <pc:chgData name="Badrinath NR" userId="bd6a4df1-175d-4592-9d8e-fc6594f84ba3" providerId="ADAL" clId="{01C08442-82F7-40E3-ADA1-473E8F5E61F6}" dt="2024-08-01T13:21:53.883" v="16639" actId="2710"/>
        <pc:sldMkLst>
          <pc:docMk/>
          <pc:sldMk cId="2286168106" sldId="2434"/>
        </pc:sldMkLst>
        <pc:spChg chg="mod">
          <ac:chgData name="Badrinath NR" userId="bd6a4df1-175d-4592-9d8e-fc6594f84ba3" providerId="ADAL" clId="{01C08442-82F7-40E3-ADA1-473E8F5E61F6}" dt="2024-08-01T13:18:54.159" v="16281" actId="20577"/>
          <ac:spMkLst>
            <pc:docMk/>
            <pc:sldMk cId="2286168106" sldId="2434"/>
            <ac:spMk id="2" creationId="{F23D9E3E-B8FD-061B-D21C-2BB56B5E906C}"/>
          </ac:spMkLst>
        </pc:spChg>
        <pc:spChg chg="mod">
          <ac:chgData name="Badrinath NR" userId="bd6a4df1-175d-4592-9d8e-fc6594f84ba3" providerId="ADAL" clId="{01C08442-82F7-40E3-ADA1-473E8F5E61F6}" dt="2024-08-01T13:21:53.883" v="16639" actId="2710"/>
          <ac:spMkLst>
            <pc:docMk/>
            <pc:sldMk cId="2286168106" sldId="2434"/>
            <ac:spMk id="3" creationId="{FF4396FE-4C61-E108-3CF0-5F8C60ACA78E}"/>
          </ac:spMkLst>
        </pc:spChg>
        <pc:spChg chg="mod">
          <ac:chgData name="Badrinath NR" userId="bd6a4df1-175d-4592-9d8e-fc6594f84ba3" providerId="ADAL" clId="{01C08442-82F7-40E3-ADA1-473E8F5E61F6}" dt="2024-07-31T14:35:52.815" v="12051" actId="27636"/>
          <ac:spMkLst>
            <pc:docMk/>
            <pc:sldMk cId="2286168106" sldId="2434"/>
            <ac:spMk id="4" creationId="{28378321-71E5-8FE6-6045-00C9E13FFA2D}"/>
          </ac:spMkLst>
        </pc:spChg>
      </pc:sldChg>
      <pc:sldChg chg="modSp new mod modNotesTx">
        <pc:chgData name="Badrinath NR" userId="bd6a4df1-175d-4592-9d8e-fc6594f84ba3" providerId="ADAL" clId="{01C08442-82F7-40E3-ADA1-473E8F5E61F6}" dt="2024-08-02T10:22:26.372" v="18162" actId="14100"/>
        <pc:sldMkLst>
          <pc:docMk/>
          <pc:sldMk cId="2229501903" sldId="2435"/>
        </pc:sldMkLst>
        <pc:spChg chg="mod">
          <ac:chgData name="Badrinath NR" userId="bd6a4df1-175d-4592-9d8e-fc6594f84ba3" providerId="ADAL" clId="{01C08442-82F7-40E3-ADA1-473E8F5E61F6}" dt="2024-08-01T13:25:23.880" v="16685" actId="20577"/>
          <ac:spMkLst>
            <pc:docMk/>
            <pc:sldMk cId="2229501903" sldId="2435"/>
            <ac:spMk id="2" creationId="{E497AF68-A8A9-405C-DB8E-E95ED113761A}"/>
          </ac:spMkLst>
        </pc:spChg>
        <pc:spChg chg="mod">
          <ac:chgData name="Badrinath NR" userId="bd6a4df1-175d-4592-9d8e-fc6594f84ba3" providerId="ADAL" clId="{01C08442-82F7-40E3-ADA1-473E8F5E61F6}" dt="2024-08-02T10:22:26.372" v="18162" actId="14100"/>
          <ac:spMkLst>
            <pc:docMk/>
            <pc:sldMk cId="2229501903" sldId="2435"/>
            <ac:spMk id="3" creationId="{04002818-DEA3-D7E8-58CE-2B7362847090}"/>
          </ac:spMkLst>
        </pc:spChg>
        <pc:spChg chg="mod">
          <ac:chgData name="Badrinath NR" userId="bd6a4df1-175d-4592-9d8e-fc6594f84ba3" providerId="ADAL" clId="{01C08442-82F7-40E3-ADA1-473E8F5E61F6}" dt="2024-07-31T14:35:52.829" v="12052" actId="27636"/>
          <ac:spMkLst>
            <pc:docMk/>
            <pc:sldMk cId="2229501903" sldId="2435"/>
            <ac:spMk id="4" creationId="{4444E9F5-B2F5-CA70-EE5A-82200CE6130B}"/>
          </ac:spMkLst>
        </pc:spChg>
      </pc:sldChg>
      <pc:sldChg chg="addSp delSp modSp new mod addAnim delAnim modAnim modNotesTx">
        <pc:chgData name="Badrinath NR" userId="bd6a4df1-175d-4592-9d8e-fc6594f84ba3" providerId="ADAL" clId="{01C08442-82F7-40E3-ADA1-473E8F5E61F6}" dt="2024-08-03T06:40:37.893" v="18667" actId="20577"/>
        <pc:sldMkLst>
          <pc:docMk/>
          <pc:sldMk cId="1873893110" sldId="2436"/>
        </pc:sldMkLst>
        <pc:spChg chg="mod">
          <ac:chgData name="Badrinath NR" userId="bd6a4df1-175d-4592-9d8e-fc6594f84ba3" providerId="ADAL" clId="{01C08442-82F7-40E3-ADA1-473E8F5E61F6}" dt="2024-08-02T04:56:34.054" v="17585" actId="20577"/>
          <ac:spMkLst>
            <pc:docMk/>
            <pc:sldMk cId="1873893110" sldId="2436"/>
            <ac:spMk id="2" creationId="{3910C476-A2CF-FF04-E6C4-C8B3476F907C}"/>
          </ac:spMkLst>
        </pc:spChg>
        <pc:spChg chg="del">
          <ac:chgData name="Badrinath NR" userId="bd6a4df1-175d-4592-9d8e-fc6594f84ba3" providerId="ADAL" clId="{01C08442-82F7-40E3-ADA1-473E8F5E61F6}" dt="2024-08-01T12:45:06.723" v="14492" actId="478"/>
          <ac:spMkLst>
            <pc:docMk/>
            <pc:sldMk cId="1873893110" sldId="2436"/>
            <ac:spMk id="3" creationId="{1B37965D-3C03-F7FA-8B53-5114FFCF1EEF}"/>
          </ac:spMkLst>
        </pc:spChg>
        <pc:spChg chg="add mod">
          <ac:chgData name="Badrinath NR" userId="bd6a4df1-175d-4592-9d8e-fc6594f84ba3" providerId="ADAL" clId="{01C08442-82F7-40E3-ADA1-473E8F5E61F6}" dt="2024-08-02T05:06:43.677" v="18098" actId="1038"/>
          <ac:spMkLst>
            <pc:docMk/>
            <pc:sldMk cId="1873893110" sldId="2436"/>
            <ac:spMk id="3" creationId="{A5FEE031-FD1C-2725-B824-F2A360CCF86D}"/>
          </ac:spMkLst>
        </pc:spChg>
        <pc:spChg chg="mod">
          <ac:chgData name="Badrinath NR" userId="bd6a4df1-175d-4592-9d8e-fc6594f84ba3" providerId="ADAL" clId="{01C08442-82F7-40E3-ADA1-473E8F5E61F6}" dt="2024-08-01T12:31:02.688" v="13515" actId="27636"/>
          <ac:spMkLst>
            <pc:docMk/>
            <pc:sldMk cId="1873893110" sldId="2436"/>
            <ac:spMk id="4" creationId="{B22447B8-C15B-3238-2FBC-D339CB0C1135}"/>
          </ac:spMkLst>
        </pc:spChg>
        <pc:spChg chg="add del mod">
          <ac:chgData name="Badrinath NR" userId="bd6a4df1-175d-4592-9d8e-fc6594f84ba3" providerId="ADAL" clId="{01C08442-82F7-40E3-ADA1-473E8F5E61F6}" dt="2024-08-02T04:53:53.380" v="17450" actId="478"/>
          <ac:spMkLst>
            <pc:docMk/>
            <pc:sldMk cId="1873893110" sldId="2436"/>
            <ac:spMk id="5" creationId="{D0EAC053-AE1A-8D38-E283-D930DE8ACCA3}"/>
          </ac:spMkLst>
        </pc:spChg>
        <pc:spChg chg="add del mod">
          <ac:chgData name="Badrinath NR" userId="bd6a4df1-175d-4592-9d8e-fc6594f84ba3" providerId="ADAL" clId="{01C08442-82F7-40E3-ADA1-473E8F5E61F6}" dt="2024-08-01T12:52:03.348" v="14654" actId="478"/>
          <ac:spMkLst>
            <pc:docMk/>
            <pc:sldMk cId="1873893110" sldId="2436"/>
            <ac:spMk id="7" creationId="{F4B61ED8-4197-1F3F-349E-F7F4F5D7D1EF}"/>
          </ac:spMkLst>
        </pc:spChg>
        <pc:spChg chg="del mod topLvl">
          <ac:chgData name="Badrinath NR" userId="bd6a4df1-175d-4592-9d8e-fc6594f84ba3" providerId="ADAL" clId="{01C08442-82F7-40E3-ADA1-473E8F5E61F6}" dt="2024-08-01T12:52:03.348" v="14654" actId="478"/>
          <ac:spMkLst>
            <pc:docMk/>
            <pc:sldMk cId="1873893110" sldId="2436"/>
            <ac:spMk id="10" creationId="{F9DD70A8-80D8-08B1-D994-B75831E7D458}"/>
          </ac:spMkLst>
        </pc:spChg>
        <pc:spChg chg="del mod topLvl">
          <ac:chgData name="Badrinath NR" userId="bd6a4df1-175d-4592-9d8e-fc6594f84ba3" providerId="ADAL" clId="{01C08442-82F7-40E3-ADA1-473E8F5E61F6}" dt="2024-08-01T12:51:47.398" v="14652" actId="478"/>
          <ac:spMkLst>
            <pc:docMk/>
            <pc:sldMk cId="1873893110" sldId="2436"/>
            <ac:spMk id="11" creationId="{7ABB56F7-D1D6-7E4B-6519-5CAC7B6CC5E2}"/>
          </ac:spMkLst>
        </pc:spChg>
        <pc:spChg chg="add del mod">
          <ac:chgData name="Badrinath NR" userId="bd6a4df1-175d-4592-9d8e-fc6594f84ba3" providerId="ADAL" clId="{01C08442-82F7-40E3-ADA1-473E8F5E61F6}" dt="2024-08-02T04:59:11.706" v="17723" actId="478"/>
          <ac:spMkLst>
            <pc:docMk/>
            <pc:sldMk cId="1873893110" sldId="2436"/>
            <ac:spMk id="13" creationId="{26FAA0AF-9801-F27C-D2E9-D6BBF060C519}"/>
          </ac:spMkLst>
        </pc:spChg>
        <pc:spChg chg="del mod topLvl">
          <ac:chgData name="Badrinath NR" userId="bd6a4df1-175d-4592-9d8e-fc6594f84ba3" providerId="ADAL" clId="{01C08442-82F7-40E3-ADA1-473E8F5E61F6}" dt="2024-08-01T12:52:03.348" v="14654" actId="478"/>
          <ac:spMkLst>
            <pc:docMk/>
            <pc:sldMk cId="1873893110" sldId="2436"/>
            <ac:spMk id="13" creationId="{3DF9B666-D7A6-FE66-018A-3C223720FCEB}"/>
          </ac:spMkLst>
        </pc:spChg>
        <pc:spChg chg="add del mod">
          <ac:chgData name="Badrinath NR" userId="bd6a4df1-175d-4592-9d8e-fc6594f84ba3" providerId="ADAL" clId="{01C08442-82F7-40E3-ADA1-473E8F5E61F6}" dt="2024-08-02T04:53:50.636" v="17449" actId="478"/>
          <ac:spMkLst>
            <pc:docMk/>
            <pc:sldMk cId="1873893110" sldId="2436"/>
            <ac:spMk id="14" creationId="{61985BC4-E947-64E0-D5AF-05FDE59229C5}"/>
          </ac:spMkLst>
        </pc:spChg>
        <pc:spChg chg="del mod topLvl">
          <ac:chgData name="Badrinath NR" userId="bd6a4df1-175d-4592-9d8e-fc6594f84ba3" providerId="ADAL" clId="{01C08442-82F7-40E3-ADA1-473E8F5E61F6}" dt="2024-08-01T12:51:45.102" v="14651" actId="478"/>
          <ac:spMkLst>
            <pc:docMk/>
            <pc:sldMk cId="1873893110" sldId="2436"/>
            <ac:spMk id="14" creationId="{78BB2E98-301C-937A-72DB-F4E990E91920}"/>
          </ac:spMkLst>
        </pc:spChg>
        <pc:spChg chg="del mod topLvl">
          <ac:chgData name="Badrinath NR" userId="bd6a4df1-175d-4592-9d8e-fc6594f84ba3" providerId="ADAL" clId="{01C08442-82F7-40E3-ADA1-473E8F5E61F6}" dt="2024-08-01T12:52:03.348" v="14654" actId="478"/>
          <ac:spMkLst>
            <pc:docMk/>
            <pc:sldMk cId="1873893110" sldId="2436"/>
            <ac:spMk id="16" creationId="{D617FF04-BB07-2897-3D17-9DA1A8F60AF9}"/>
          </ac:spMkLst>
        </pc:spChg>
        <pc:spChg chg="del mod topLvl">
          <ac:chgData name="Badrinath NR" userId="bd6a4df1-175d-4592-9d8e-fc6594f84ba3" providerId="ADAL" clId="{01C08442-82F7-40E3-ADA1-473E8F5E61F6}" dt="2024-08-01T12:51:49.326" v="14653" actId="478"/>
          <ac:spMkLst>
            <pc:docMk/>
            <pc:sldMk cId="1873893110" sldId="2436"/>
            <ac:spMk id="17" creationId="{8024FADC-0A0D-2C99-8024-A44367D0B2B2}"/>
          </ac:spMkLst>
        </pc:spChg>
        <pc:spChg chg="add del mod">
          <ac:chgData name="Badrinath NR" userId="bd6a4df1-175d-4592-9d8e-fc6594f84ba3" providerId="ADAL" clId="{01C08442-82F7-40E3-ADA1-473E8F5E61F6}" dt="2024-08-01T12:52:03.348" v="14654" actId="478"/>
          <ac:spMkLst>
            <pc:docMk/>
            <pc:sldMk cId="1873893110" sldId="2436"/>
            <ac:spMk id="22" creationId="{3526A31D-74EF-7AC7-E70C-6FF4DBD419ED}"/>
          </ac:spMkLst>
        </pc:spChg>
        <pc:spChg chg="add mod">
          <ac:chgData name="Badrinath NR" userId="bd6a4df1-175d-4592-9d8e-fc6594f84ba3" providerId="ADAL" clId="{01C08442-82F7-40E3-ADA1-473E8F5E61F6}" dt="2024-08-02T04:58:30.356" v="17692" actId="1037"/>
          <ac:spMkLst>
            <pc:docMk/>
            <pc:sldMk cId="1873893110" sldId="2436"/>
            <ac:spMk id="22" creationId="{E520D993-92D8-D2F5-762B-ED9BAACB72D2}"/>
          </ac:spMkLst>
        </pc:spChg>
        <pc:spChg chg="add del mod">
          <ac:chgData name="Badrinath NR" userId="bd6a4df1-175d-4592-9d8e-fc6594f84ba3" providerId="ADAL" clId="{01C08442-82F7-40E3-ADA1-473E8F5E61F6}" dt="2024-08-01T12:52:30.791" v="14733" actId="478"/>
          <ac:spMkLst>
            <pc:docMk/>
            <pc:sldMk cId="1873893110" sldId="2436"/>
            <ac:spMk id="23" creationId="{A620B4A7-4219-8385-090D-EA84761F4CF8}"/>
          </ac:spMkLst>
        </pc:spChg>
        <pc:spChg chg="add del mod">
          <ac:chgData name="Badrinath NR" userId="bd6a4df1-175d-4592-9d8e-fc6594f84ba3" providerId="ADAL" clId="{01C08442-82F7-40E3-ADA1-473E8F5E61F6}" dt="2024-08-02T04:58:32.580" v="17693" actId="478"/>
          <ac:spMkLst>
            <pc:docMk/>
            <pc:sldMk cId="1873893110" sldId="2436"/>
            <ac:spMk id="23" creationId="{F4FCBCD8-F247-3B13-A883-9BF10E72557C}"/>
          </ac:spMkLst>
        </pc:spChg>
        <pc:spChg chg="add del mod">
          <ac:chgData name="Badrinath NR" userId="bd6a4df1-175d-4592-9d8e-fc6594f84ba3" providerId="ADAL" clId="{01C08442-82F7-40E3-ADA1-473E8F5E61F6}" dt="2024-08-01T12:46:02.744" v="14523" actId="478"/>
          <ac:spMkLst>
            <pc:docMk/>
            <pc:sldMk cId="1873893110" sldId="2436"/>
            <ac:spMk id="24" creationId="{5E05A5FB-3952-3824-F04F-B1F7BD9D0881}"/>
          </ac:spMkLst>
        </pc:spChg>
        <pc:spChg chg="add mod">
          <ac:chgData name="Badrinath NR" userId="bd6a4df1-175d-4592-9d8e-fc6594f84ba3" providerId="ADAL" clId="{01C08442-82F7-40E3-ADA1-473E8F5E61F6}" dt="2024-08-02T04:58:58.556" v="17722" actId="1037"/>
          <ac:spMkLst>
            <pc:docMk/>
            <pc:sldMk cId="1873893110" sldId="2436"/>
            <ac:spMk id="24" creationId="{61FB75C6-3129-84E7-9D56-F15B6D86D365}"/>
          </ac:spMkLst>
        </pc:spChg>
        <pc:spChg chg="add del mod">
          <ac:chgData name="Badrinath NR" userId="bd6a4df1-175d-4592-9d8e-fc6594f84ba3" providerId="ADAL" clId="{01C08442-82F7-40E3-ADA1-473E8F5E61F6}" dt="2024-08-01T12:46:02.744" v="14523" actId="478"/>
          <ac:spMkLst>
            <pc:docMk/>
            <pc:sldMk cId="1873893110" sldId="2436"/>
            <ac:spMk id="25" creationId="{A4491380-D129-19EA-38C5-654103C32D25}"/>
          </ac:spMkLst>
        </pc:spChg>
        <pc:spChg chg="add del mod">
          <ac:chgData name="Badrinath NR" userId="bd6a4df1-175d-4592-9d8e-fc6594f84ba3" providerId="ADAL" clId="{01C08442-82F7-40E3-ADA1-473E8F5E61F6}" dt="2024-08-02T04:58:01.617" v="17631" actId="478"/>
          <ac:spMkLst>
            <pc:docMk/>
            <pc:sldMk cId="1873893110" sldId="2436"/>
            <ac:spMk id="26" creationId="{EDE1DB4E-6309-D296-1CE4-84424DCD327C}"/>
          </ac:spMkLst>
        </pc:spChg>
        <pc:spChg chg="add mod">
          <ac:chgData name="Badrinath NR" userId="bd6a4df1-175d-4592-9d8e-fc6594f84ba3" providerId="ADAL" clId="{01C08442-82F7-40E3-ADA1-473E8F5E61F6}" dt="2024-08-02T04:57:04.244" v="17587" actId="1076"/>
          <ac:spMkLst>
            <pc:docMk/>
            <pc:sldMk cId="1873893110" sldId="2436"/>
            <ac:spMk id="27" creationId="{4302AACB-FC77-6CE8-198A-18F385AF5F54}"/>
          </ac:spMkLst>
        </pc:spChg>
        <pc:spChg chg="add mod">
          <ac:chgData name="Badrinath NR" userId="bd6a4df1-175d-4592-9d8e-fc6594f84ba3" providerId="ADAL" clId="{01C08442-82F7-40E3-ADA1-473E8F5E61F6}" dt="2024-08-02T04:53:04.755" v="17437" actId="255"/>
          <ac:spMkLst>
            <pc:docMk/>
            <pc:sldMk cId="1873893110" sldId="2436"/>
            <ac:spMk id="28" creationId="{CE77D90C-0588-F5DD-4570-E9F4523851F9}"/>
          </ac:spMkLst>
        </pc:spChg>
        <pc:spChg chg="add mod">
          <ac:chgData name="Badrinath NR" userId="bd6a4df1-175d-4592-9d8e-fc6594f84ba3" providerId="ADAL" clId="{01C08442-82F7-40E3-ADA1-473E8F5E61F6}" dt="2024-08-02T04:57:07.242" v="17595" actId="1036"/>
          <ac:spMkLst>
            <pc:docMk/>
            <pc:sldMk cId="1873893110" sldId="2436"/>
            <ac:spMk id="32" creationId="{A60286A7-FA39-326F-A467-1256CD413B0D}"/>
          </ac:spMkLst>
        </pc:spChg>
        <pc:spChg chg="add del mod">
          <ac:chgData name="Badrinath NR" userId="bd6a4df1-175d-4592-9d8e-fc6594f84ba3" providerId="ADAL" clId="{01C08442-82F7-40E3-ADA1-473E8F5E61F6}" dt="2024-08-03T06:40:37.893" v="18667" actId="20577"/>
          <ac:spMkLst>
            <pc:docMk/>
            <pc:sldMk cId="1873893110" sldId="2436"/>
            <ac:spMk id="34" creationId="{FE23F703-D983-D3F4-4F87-84A987E54670}"/>
          </ac:spMkLst>
        </pc:spChg>
        <pc:spChg chg="add mod">
          <ac:chgData name="Badrinath NR" userId="bd6a4df1-175d-4592-9d8e-fc6594f84ba3" providerId="ADAL" clId="{01C08442-82F7-40E3-ADA1-473E8F5E61F6}" dt="2024-08-02T05:00:53.473" v="18026" actId="164"/>
          <ac:spMkLst>
            <pc:docMk/>
            <pc:sldMk cId="1873893110" sldId="2436"/>
            <ac:spMk id="36" creationId="{EEA8B8FB-E057-BA43-EBBB-FFA23A9DC680}"/>
          </ac:spMkLst>
        </pc:spChg>
        <pc:spChg chg="add mod">
          <ac:chgData name="Badrinath NR" userId="bd6a4df1-175d-4592-9d8e-fc6594f84ba3" providerId="ADAL" clId="{01C08442-82F7-40E3-ADA1-473E8F5E61F6}" dt="2024-08-02T05:01:02.939" v="18027" actId="164"/>
          <ac:spMkLst>
            <pc:docMk/>
            <pc:sldMk cId="1873893110" sldId="2436"/>
            <ac:spMk id="37" creationId="{B4E6FABB-67D4-40B6-08DE-114181BD6653}"/>
          </ac:spMkLst>
        </pc:spChg>
        <pc:grpChg chg="add del mod">
          <ac:chgData name="Badrinath NR" userId="bd6a4df1-175d-4592-9d8e-fc6594f84ba3" providerId="ADAL" clId="{01C08442-82F7-40E3-ADA1-473E8F5E61F6}" dt="2024-08-01T12:51:27.697" v="14649" actId="165"/>
          <ac:grpSpMkLst>
            <pc:docMk/>
            <pc:sldMk cId="1873893110" sldId="2436"/>
            <ac:grpSpMk id="9" creationId="{8298965F-5C79-0392-DB4C-8D70993AC178}"/>
          </ac:grpSpMkLst>
        </pc:grpChg>
        <pc:grpChg chg="add del mod">
          <ac:chgData name="Badrinath NR" userId="bd6a4df1-175d-4592-9d8e-fc6594f84ba3" providerId="ADAL" clId="{01C08442-82F7-40E3-ADA1-473E8F5E61F6}" dt="2024-08-01T12:51:23.098" v="14648" actId="165"/>
          <ac:grpSpMkLst>
            <pc:docMk/>
            <pc:sldMk cId="1873893110" sldId="2436"/>
            <ac:grpSpMk id="12" creationId="{B080EF56-8D52-B3B5-BB83-388193D19F6F}"/>
          </ac:grpSpMkLst>
        </pc:grpChg>
        <pc:grpChg chg="add del mod">
          <ac:chgData name="Badrinath NR" userId="bd6a4df1-175d-4592-9d8e-fc6594f84ba3" providerId="ADAL" clId="{01C08442-82F7-40E3-ADA1-473E8F5E61F6}" dt="2024-08-01T12:51:32.091" v="14650" actId="165"/>
          <ac:grpSpMkLst>
            <pc:docMk/>
            <pc:sldMk cId="1873893110" sldId="2436"/>
            <ac:grpSpMk id="15" creationId="{4AE3AE0D-B364-2F24-EEC1-4F14756C8334}"/>
          </ac:grpSpMkLst>
        </pc:grpChg>
        <pc:grpChg chg="add del mod">
          <ac:chgData name="Badrinath NR" userId="bd6a4df1-175d-4592-9d8e-fc6594f84ba3" providerId="ADAL" clId="{01C08442-82F7-40E3-ADA1-473E8F5E61F6}" dt="2024-08-02T04:55:38.333" v="17532" actId="165"/>
          <ac:grpSpMkLst>
            <pc:docMk/>
            <pc:sldMk cId="1873893110" sldId="2436"/>
            <ac:grpSpMk id="21" creationId="{04FADE6A-3BDB-CA0F-0552-71CAC5EF07D3}"/>
          </ac:grpSpMkLst>
        </pc:grpChg>
        <pc:grpChg chg="add mod">
          <ac:chgData name="Badrinath NR" userId="bd6a4df1-175d-4592-9d8e-fc6594f84ba3" providerId="ADAL" clId="{01C08442-82F7-40E3-ADA1-473E8F5E61F6}" dt="2024-08-02T05:06:39.939" v="18090" actId="1038"/>
          <ac:grpSpMkLst>
            <pc:docMk/>
            <pc:sldMk cId="1873893110" sldId="2436"/>
            <ac:grpSpMk id="25" creationId="{8C0681D9-19D8-FB41-6B0A-B13A1D4DAE13}"/>
          </ac:grpSpMkLst>
        </pc:grpChg>
        <pc:grpChg chg="add mod">
          <ac:chgData name="Badrinath NR" userId="bd6a4df1-175d-4592-9d8e-fc6594f84ba3" providerId="ADAL" clId="{01C08442-82F7-40E3-ADA1-473E8F5E61F6}" dt="2024-08-02T05:01:02.939" v="18027" actId="164"/>
          <ac:grpSpMkLst>
            <pc:docMk/>
            <pc:sldMk cId="1873893110" sldId="2436"/>
            <ac:grpSpMk id="29" creationId="{84C2671E-11C9-0E23-22D5-F12FE35FF8CA}"/>
          </ac:grpSpMkLst>
        </pc:grpChg>
        <pc:picChg chg="add mod">
          <ac:chgData name="Badrinath NR" userId="bd6a4df1-175d-4592-9d8e-fc6594f84ba3" providerId="ADAL" clId="{01C08442-82F7-40E3-ADA1-473E8F5E61F6}" dt="2024-08-02T04:55:55.639" v="17552" actId="1038"/>
          <ac:picMkLst>
            <pc:docMk/>
            <pc:sldMk cId="1873893110" sldId="2436"/>
            <ac:picMk id="6" creationId="{A0642265-1FFD-0387-6940-39B1E013B2FC}"/>
          </ac:picMkLst>
        </pc:picChg>
        <pc:picChg chg="add del mod">
          <ac:chgData name="Badrinath NR" userId="bd6a4df1-175d-4592-9d8e-fc6594f84ba3" providerId="ADAL" clId="{01C08442-82F7-40E3-ADA1-473E8F5E61F6}" dt="2024-08-01T12:55:28.230" v="14770" actId="478"/>
          <ac:picMkLst>
            <pc:docMk/>
            <pc:sldMk cId="1873893110" sldId="2436"/>
            <ac:picMk id="8" creationId="{94219D94-7FDA-DBB0-A88F-576C9812C22A}"/>
          </ac:picMkLst>
        </pc:picChg>
        <pc:cxnChg chg="add del mod">
          <ac:chgData name="Badrinath NR" userId="bd6a4df1-175d-4592-9d8e-fc6594f84ba3" providerId="ADAL" clId="{01C08442-82F7-40E3-ADA1-473E8F5E61F6}" dt="2024-08-02T04:49:43.562" v="17316" actId="478"/>
          <ac:cxnSpMkLst>
            <pc:docMk/>
            <pc:sldMk cId="1873893110" sldId="2436"/>
            <ac:cxnSpMk id="7" creationId="{A15D2DDC-AC48-15A0-7625-915E8042BCB7}"/>
          </ac:cxnSpMkLst>
        </pc:cxnChg>
        <pc:cxnChg chg="add mod">
          <ac:chgData name="Badrinath NR" userId="bd6a4df1-175d-4592-9d8e-fc6594f84ba3" providerId="ADAL" clId="{01C08442-82F7-40E3-ADA1-473E8F5E61F6}" dt="2024-08-02T04:50:15.494" v="17321" actId="13822"/>
          <ac:cxnSpMkLst>
            <pc:docMk/>
            <pc:sldMk cId="1873893110" sldId="2436"/>
            <ac:cxnSpMk id="11" creationId="{00476BE9-8736-7B02-F222-91FE62EA99FF}"/>
          </ac:cxnSpMkLst>
        </pc:cxnChg>
        <pc:cxnChg chg="add mod topLvl">
          <ac:chgData name="Badrinath NR" userId="bd6a4df1-175d-4592-9d8e-fc6594f84ba3" providerId="ADAL" clId="{01C08442-82F7-40E3-ADA1-473E8F5E61F6}" dt="2024-08-02T05:03:35.517" v="18050" actId="13822"/>
          <ac:cxnSpMkLst>
            <pc:docMk/>
            <pc:sldMk cId="1873893110" sldId="2436"/>
            <ac:cxnSpMk id="15" creationId="{E50FC80B-BFEB-5531-56B0-9F62A610BC04}"/>
          </ac:cxnSpMkLst>
        </pc:cxnChg>
        <pc:cxnChg chg="add mod topLvl">
          <ac:chgData name="Badrinath NR" userId="bd6a4df1-175d-4592-9d8e-fc6594f84ba3" providerId="ADAL" clId="{01C08442-82F7-40E3-ADA1-473E8F5E61F6}" dt="2024-08-02T05:03:54.661" v="18069" actId="1038"/>
          <ac:cxnSpMkLst>
            <pc:docMk/>
            <pc:sldMk cId="1873893110" sldId="2436"/>
            <ac:cxnSpMk id="18" creationId="{52A230FB-9FBC-B6B7-8A88-21A1103FF19F}"/>
          </ac:cxnSpMkLst>
        </pc:cxnChg>
        <pc:cxnChg chg="add del mod">
          <ac:chgData name="Badrinath NR" userId="bd6a4df1-175d-4592-9d8e-fc6594f84ba3" providerId="ADAL" clId="{01C08442-82F7-40E3-ADA1-473E8F5E61F6}" dt="2024-08-01T12:50:04.085" v="14555" actId="478"/>
          <ac:cxnSpMkLst>
            <pc:docMk/>
            <pc:sldMk cId="1873893110" sldId="2436"/>
            <ac:cxnSpMk id="18" creationId="{7C141543-AAD3-9303-5CE5-2D73DECCBB57}"/>
          </ac:cxnSpMkLst>
        </pc:cxnChg>
        <pc:cxnChg chg="add del mod">
          <ac:chgData name="Badrinath NR" userId="bd6a4df1-175d-4592-9d8e-fc6594f84ba3" providerId="ADAL" clId="{01C08442-82F7-40E3-ADA1-473E8F5E61F6}" dt="2024-08-01T12:49:16.672" v="14538" actId="478"/>
          <ac:cxnSpMkLst>
            <pc:docMk/>
            <pc:sldMk cId="1873893110" sldId="2436"/>
            <ac:cxnSpMk id="19" creationId="{80B72880-BED0-7633-4D20-2AA1040700A0}"/>
          </ac:cxnSpMkLst>
        </pc:cxnChg>
        <pc:cxnChg chg="add del mod">
          <ac:chgData name="Badrinath NR" userId="bd6a4df1-175d-4592-9d8e-fc6594f84ba3" providerId="ADAL" clId="{01C08442-82F7-40E3-ADA1-473E8F5E61F6}" dt="2024-08-01T12:49:18.973" v="14540" actId="478"/>
          <ac:cxnSpMkLst>
            <pc:docMk/>
            <pc:sldMk cId="1873893110" sldId="2436"/>
            <ac:cxnSpMk id="20" creationId="{10F75154-F980-E9D7-6C2F-B8E3C112ADC2}"/>
          </ac:cxnSpMkLst>
        </pc:cxnChg>
        <pc:cxnChg chg="add del mod">
          <ac:chgData name="Badrinath NR" userId="bd6a4df1-175d-4592-9d8e-fc6594f84ba3" providerId="ADAL" clId="{01C08442-82F7-40E3-ADA1-473E8F5E61F6}" dt="2024-08-01T12:49:18.096" v="14539" actId="478"/>
          <ac:cxnSpMkLst>
            <pc:docMk/>
            <pc:sldMk cId="1873893110" sldId="2436"/>
            <ac:cxnSpMk id="21" creationId="{91055A27-380F-140F-24C9-1E05DCE0FCAF}"/>
          </ac:cxnSpMkLst>
        </pc:cxnChg>
        <pc:cxnChg chg="add mod">
          <ac:chgData name="Badrinath NR" userId="bd6a4df1-175d-4592-9d8e-fc6594f84ba3" providerId="ADAL" clId="{01C08442-82F7-40E3-ADA1-473E8F5E61F6}" dt="2024-08-01T12:59:54.488" v="14904" actId="1076"/>
          <ac:cxnSpMkLst>
            <pc:docMk/>
            <pc:sldMk cId="1873893110" sldId="2436"/>
            <ac:cxnSpMk id="30" creationId="{A3F18775-10B7-A51C-0364-A683B099DDE7}"/>
          </ac:cxnSpMkLst>
        </pc:cxnChg>
        <pc:cxnChg chg="add mod">
          <ac:chgData name="Badrinath NR" userId="bd6a4df1-175d-4592-9d8e-fc6594f84ba3" providerId="ADAL" clId="{01C08442-82F7-40E3-ADA1-473E8F5E61F6}" dt="2024-08-02T05:01:02.939" v="18027" actId="164"/>
          <ac:cxnSpMkLst>
            <pc:docMk/>
            <pc:sldMk cId="1873893110" sldId="2436"/>
            <ac:cxnSpMk id="33" creationId="{006D127A-A28A-5C95-1DD0-804609477D5A}"/>
          </ac:cxnSpMkLst>
        </pc:cxnChg>
        <pc:cxnChg chg="add mod">
          <ac:chgData name="Badrinath NR" userId="bd6a4df1-175d-4592-9d8e-fc6594f84ba3" providerId="ADAL" clId="{01C08442-82F7-40E3-ADA1-473E8F5E61F6}" dt="2024-08-02T05:00:53.473" v="18026" actId="164"/>
          <ac:cxnSpMkLst>
            <pc:docMk/>
            <pc:sldMk cId="1873893110" sldId="2436"/>
            <ac:cxnSpMk id="35" creationId="{CBFA7EC7-939D-A7FD-33CF-05CE6F8864A8}"/>
          </ac:cxnSpMkLst>
        </pc:cxnChg>
      </pc:sldChg>
      <pc:sldChg chg="modSp new mod">
        <pc:chgData name="Badrinath NR" userId="bd6a4df1-175d-4592-9d8e-fc6594f84ba3" providerId="ADAL" clId="{01C08442-82F7-40E3-ADA1-473E8F5E61F6}" dt="2024-08-01T13:01:59.878" v="15160" actId="20577"/>
        <pc:sldMkLst>
          <pc:docMk/>
          <pc:sldMk cId="711488252" sldId="2437"/>
        </pc:sldMkLst>
        <pc:spChg chg="mod">
          <ac:chgData name="Badrinath NR" userId="bd6a4df1-175d-4592-9d8e-fc6594f84ba3" providerId="ADAL" clId="{01C08442-82F7-40E3-ADA1-473E8F5E61F6}" dt="2024-08-01T13:00:38.504" v="14953" actId="20577"/>
          <ac:spMkLst>
            <pc:docMk/>
            <pc:sldMk cId="711488252" sldId="2437"/>
            <ac:spMk id="2" creationId="{3FDD27CD-4746-C39D-13E6-886CFE3252A4}"/>
          </ac:spMkLst>
        </pc:spChg>
        <pc:spChg chg="mod">
          <ac:chgData name="Badrinath NR" userId="bd6a4df1-175d-4592-9d8e-fc6594f84ba3" providerId="ADAL" clId="{01C08442-82F7-40E3-ADA1-473E8F5E61F6}" dt="2024-08-01T13:01:59.878" v="15160" actId="20577"/>
          <ac:spMkLst>
            <pc:docMk/>
            <pc:sldMk cId="711488252" sldId="2437"/>
            <ac:spMk id="3" creationId="{02854016-2DC2-5ECB-72CF-134AAD70C94C}"/>
          </ac:spMkLst>
        </pc:spChg>
        <pc:spChg chg="mod">
          <ac:chgData name="Badrinath NR" userId="bd6a4df1-175d-4592-9d8e-fc6594f84ba3" providerId="ADAL" clId="{01C08442-82F7-40E3-ADA1-473E8F5E61F6}" dt="2024-08-01T12:31:02.703" v="13516" actId="27636"/>
          <ac:spMkLst>
            <pc:docMk/>
            <pc:sldMk cId="711488252" sldId="2437"/>
            <ac:spMk id="4" creationId="{F9BB4DE3-0A26-0DF4-501B-633F007F1FD4}"/>
          </ac:spMkLst>
        </pc:spChg>
      </pc:sldChg>
      <pc:sldChg chg="modSp new mod">
        <pc:chgData name="Badrinath NR" userId="bd6a4df1-175d-4592-9d8e-fc6594f84ba3" providerId="ADAL" clId="{01C08442-82F7-40E3-ADA1-473E8F5E61F6}" dt="2024-08-01T13:04:40.012" v="15382" actId="207"/>
        <pc:sldMkLst>
          <pc:docMk/>
          <pc:sldMk cId="3165726607" sldId="2438"/>
        </pc:sldMkLst>
        <pc:spChg chg="mod">
          <ac:chgData name="Badrinath NR" userId="bd6a4df1-175d-4592-9d8e-fc6594f84ba3" providerId="ADAL" clId="{01C08442-82F7-40E3-ADA1-473E8F5E61F6}" dt="2024-08-01T13:02:53.371" v="15222" actId="20577"/>
          <ac:spMkLst>
            <pc:docMk/>
            <pc:sldMk cId="3165726607" sldId="2438"/>
            <ac:spMk id="2" creationId="{9116A6DF-BBE8-58A9-4BD4-7ECE0C5C8E8C}"/>
          </ac:spMkLst>
        </pc:spChg>
        <pc:spChg chg="mod">
          <ac:chgData name="Badrinath NR" userId="bd6a4df1-175d-4592-9d8e-fc6594f84ba3" providerId="ADAL" clId="{01C08442-82F7-40E3-ADA1-473E8F5E61F6}" dt="2024-08-01T13:04:40.012" v="15382" actId="207"/>
          <ac:spMkLst>
            <pc:docMk/>
            <pc:sldMk cId="3165726607" sldId="2438"/>
            <ac:spMk id="3" creationId="{CEB70E49-8986-E8CE-E2CB-0BAF6729BE34}"/>
          </ac:spMkLst>
        </pc:spChg>
        <pc:spChg chg="mod">
          <ac:chgData name="Badrinath NR" userId="bd6a4df1-175d-4592-9d8e-fc6594f84ba3" providerId="ADAL" clId="{01C08442-82F7-40E3-ADA1-473E8F5E61F6}" dt="2024-08-01T12:31:02.719" v="13517" actId="27636"/>
          <ac:spMkLst>
            <pc:docMk/>
            <pc:sldMk cId="3165726607" sldId="2438"/>
            <ac:spMk id="4" creationId="{3BB1309A-CE5D-4EAB-0E36-3B8EC440F13C}"/>
          </ac:spMkLst>
        </pc:spChg>
      </pc:sldChg>
      <pc:sldChg chg="modSp new mod">
        <pc:chgData name="Badrinath NR" userId="bd6a4df1-175d-4592-9d8e-fc6594f84ba3" providerId="ADAL" clId="{01C08442-82F7-40E3-ADA1-473E8F5E61F6}" dt="2024-08-01T13:07:36.036" v="15711" actId="2710"/>
        <pc:sldMkLst>
          <pc:docMk/>
          <pc:sldMk cId="2455968824" sldId="2439"/>
        </pc:sldMkLst>
        <pc:spChg chg="mod">
          <ac:chgData name="Badrinath NR" userId="bd6a4df1-175d-4592-9d8e-fc6594f84ba3" providerId="ADAL" clId="{01C08442-82F7-40E3-ADA1-473E8F5E61F6}" dt="2024-08-01T13:05:23.381" v="15422" actId="20577"/>
          <ac:spMkLst>
            <pc:docMk/>
            <pc:sldMk cId="2455968824" sldId="2439"/>
            <ac:spMk id="2" creationId="{FB5A5F80-9ED1-4024-1992-766F19EFD276}"/>
          </ac:spMkLst>
        </pc:spChg>
        <pc:spChg chg="mod">
          <ac:chgData name="Badrinath NR" userId="bd6a4df1-175d-4592-9d8e-fc6594f84ba3" providerId="ADAL" clId="{01C08442-82F7-40E3-ADA1-473E8F5E61F6}" dt="2024-08-01T13:07:36.036" v="15711" actId="2710"/>
          <ac:spMkLst>
            <pc:docMk/>
            <pc:sldMk cId="2455968824" sldId="2439"/>
            <ac:spMk id="3" creationId="{DA2256B0-A7EC-9865-2331-F5ACCD854D47}"/>
          </ac:spMkLst>
        </pc:spChg>
        <pc:spChg chg="mod">
          <ac:chgData name="Badrinath NR" userId="bd6a4df1-175d-4592-9d8e-fc6594f84ba3" providerId="ADAL" clId="{01C08442-82F7-40E3-ADA1-473E8F5E61F6}" dt="2024-08-01T12:31:02.719" v="13518" actId="27636"/>
          <ac:spMkLst>
            <pc:docMk/>
            <pc:sldMk cId="2455968824" sldId="2439"/>
            <ac:spMk id="4" creationId="{10BCFD93-258C-55C0-27C3-6DF24817945D}"/>
          </ac:spMkLst>
        </pc:spChg>
      </pc:sldChg>
      <pc:sldChg chg="modSp new mod">
        <pc:chgData name="Badrinath NR" userId="bd6a4df1-175d-4592-9d8e-fc6594f84ba3" providerId="ADAL" clId="{01C08442-82F7-40E3-ADA1-473E8F5E61F6}" dt="2024-08-01T13:16:16.708" v="16230" actId="108"/>
        <pc:sldMkLst>
          <pc:docMk/>
          <pc:sldMk cId="296994500" sldId="2440"/>
        </pc:sldMkLst>
        <pc:spChg chg="mod">
          <ac:chgData name="Badrinath NR" userId="bd6a4df1-175d-4592-9d8e-fc6594f84ba3" providerId="ADAL" clId="{01C08442-82F7-40E3-ADA1-473E8F5E61F6}" dt="2024-08-01T13:10:59.297" v="15810" actId="20577"/>
          <ac:spMkLst>
            <pc:docMk/>
            <pc:sldMk cId="296994500" sldId="2440"/>
            <ac:spMk id="2" creationId="{81DBA14E-4A34-A40E-6167-C9B9EC6FA284}"/>
          </ac:spMkLst>
        </pc:spChg>
        <pc:spChg chg="mod">
          <ac:chgData name="Badrinath NR" userId="bd6a4df1-175d-4592-9d8e-fc6594f84ba3" providerId="ADAL" clId="{01C08442-82F7-40E3-ADA1-473E8F5E61F6}" dt="2024-08-01T13:16:16.708" v="16230" actId="108"/>
          <ac:spMkLst>
            <pc:docMk/>
            <pc:sldMk cId="296994500" sldId="2440"/>
            <ac:spMk id="3" creationId="{D665FB84-B51E-6F39-183B-3DF078B0D778}"/>
          </ac:spMkLst>
        </pc:spChg>
        <pc:spChg chg="mod">
          <ac:chgData name="Badrinath NR" userId="bd6a4df1-175d-4592-9d8e-fc6594f84ba3" providerId="ADAL" clId="{01C08442-82F7-40E3-ADA1-473E8F5E61F6}" dt="2024-08-01T12:31:02.735" v="13519" actId="27636"/>
          <ac:spMkLst>
            <pc:docMk/>
            <pc:sldMk cId="296994500" sldId="2440"/>
            <ac:spMk id="4" creationId="{1AAEF0E4-FD0D-A084-F9EF-9B3B69FBB0F8}"/>
          </ac:spMkLst>
        </pc:spChg>
      </pc:sldChg>
      <pc:sldChg chg="modSp new mod">
        <pc:chgData name="Badrinath NR" userId="bd6a4df1-175d-4592-9d8e-fc6594f84ba3" providerId="ADAL" clId="{01C08442-82F7-40E3-ADA1-473E8F5E61F6}" dt="2024-08-01T12:35:45.701" v="13938" actId="2710"/>
        <pc:sldMkLst>
          <pc:docMk/>
          <pc:sldMk cId="1277537623" sldId="2441"/>
        </pc:sldMkLst>
        <pc:spChg chg="mod">
          <ac:chgData name="Badrinath NR" userId="bd6a4df1-175d-4592-9d8e-fc6594f84ba3" providerId="ADAL" clId="{01C08442-82F7-40E3-ADA1-473E8F5E61F6}" dt="2024-08-01T12:34:28.781" v="13729" actId="20577"/>
          <ac:spMkLst>
            <pc:docMk/>
            <pc:sldMk cId="1277537623" sldId="2441"/>
            <ac:spMk id="2" creationId="{81063C24-F3A5-FA4B-6D74-7A6CCA842089}"/>
          </ac:spMkLst>
        </pc:spChg>
        <pc:spChg chg="mod">
          <ac:chgData name="Badrinath NR" userId="bd6a4df1-175d-4592-9d8e-fc6594f84ba3" providerId="ADAL" clId="{01C08442-82F7-40E3-ADA1-473E8F5E61F6}" dt="2024-08-01T12:35:45.701" v="13938" actId="2710"/>
          <ac:spMkLst>
            <pc:docMk/>
            <pc:sldMk cId="1277537623" sldId="2441"/>
            <ac:spMk id="3" creationId="{6E61ECB6-B1E5-2DA0-B32F-C3EE99C49DA1}"/>
          </ac:spMkLst>
        </pc:spChg>
        <pc:spChg chg="mod">
          <ac:chgData name="Badrinath NR" userId="bd6a4df1-175d-4592-9d8e-fc6594f84ba3" providerId="ADAL" clId="{01C08442-82F7-40E3-ADA1-473E8F5E61F6}" dt="2024-08-01T12:31:02.672" v="13513" actId="27636"/>
          <ac:spMkLst>
            <pc:docMk/>
            <pc:sldMk cId="1277537623" sldId="2441"/>
            <ac:spMk id="4" creationId="{D3F30BBE-7B58-1A2A-C4CA-10B9C9B573EB}"/>
          </ac:spMkLst>
        </pc:spChg>
      </pc:sldChg>
      <pc:sldChg chg="modSp new mod">
        <pc:chgData name="Badrinath NR" userId="bd6a4df1-175d-4592-9d8e-fc6594f84ba3" providerId="ADAL" clId="{01C08442-82F7-40E3-ADA1-473E8F5E61F6}" dt="2024-08-01T12:43:33.506" v="14426" actId="2710"/>
        <pc:sldMkLst>
          <pc:docMk/>
          <pc:sldMk cId="1131183911" sldId="2442"/>
        </pc:sldMkLst>
        <pc:spChg chg="mod">
          <ac:chgData name="Badrinath NR" userId="bd6a4df1-175d-4592-9d8e-fc6594f84ba3" providerId="ADAL" clId="{01C08442-82F7-40E3-ADA1-473E8F5E61F6}" dt="2024-08-01T12:39:40.066" v="13967" actId="5793"/>
          <ac:spMkLst>
            <pc:docMk/>
            <pc:sldMk cId="1131183911" sldId="2442"/>
            <ac:spMk id="2" creationId="{D8672E96-DF4D-5AE5-B7DD-3284942357E4}"/>
          </ac:spMkLst>
        </pc:spChg>
        <pc:spChg chg="mod">
          <ac:chgData name="Badrinath NR" userId="bd6a4df1-175d-4592-9d8e-fc6594f84ba3" providerId="ADAL" clId="{01C08442-82F7-40E3-ADA1-473E8F5E61F6}" dt="2024-08-01T12:43:33.506" v="14426" actId="2710"/>
          <ac:spMkLst>
            <pc:docMk/>
            <pc:sldMk cId="1131183911" sldId="2442"/>
            <ac:spMk id="3" creationId="{CD2D0EA9-B329-2E01-6950-E2712F7A2156}"/>
          </ac:spMkLst>
        </pc:spChg>
        <pc:spChg chg="mod">
          <ac:chgData name="Badrinath NR" userId="bd6a4df1-175d-4592-9d8e-fc6594f84ba3" providerId="ADAL" clId="{01C08442-82F7-40E3-ADA1-473E8F5E61F6}" dt="2024-08-01T12:31:02.688" v="13514" actId="27636"/>
          <ac:spMkLst>
            <pc:docMk/>
            <pc:sldMk cId="1131183911" sldId="2442"/>
            <ac:spMk id="4" creationId="{720EDAD3-75DF-D75E-AA3A-55332C995D54}"/>
          </ac:spMkLst>
        </pc:spChg>
      </pc:sldChg>
      <pc:sldChg chg="modSp new del mod">
        <pc:chgData name="Badrinath NR" userId="bd6a4df1-175d-4592-9d8e-fc6594f84ba3" providerId="ADAL" clId="{01C08442-82F7-40E3-ADA1-473E8F5E61F6}" dt="2024-08-01T13:09:32.281" v="15732" actId="47"/>
        <pc:sldMkLst>
          <pc:docMk/>
          <pc:sldMk cId="2556962517" sldId="2443"/>
        </pc:sldMkLst>
        <pc:spChg chg="mod">
          <ac:chgData name="Badrinath NR" userId="bd6a4df1-175d-4592-9d8e-fc6594f84ba3" providerId="ADAL" clId="{01C08442-82F7-40E3-ADA1-473E8F5E61F6}" dt="2024-08-01T13:08:27.039" v="15731" actId="5793"/>
          <ac:spMkLst>
            <pc:docMk/>
            <pc:sldMk cId="2556962517" sldId="2443"/>
            <ac:spMk id="2" creationId="{3A36CE76-0E85-DA90-FFE2-4DD64235012D}"/>
          </ac:spMkLst>
        </pc:spChg>
      </pc:sldChg>
      <pc:sldChg chg="addSp delSp modSp new mod modClrScheme chgLayout">
        <pc:chgData name="Badrinath NR" userId="bd6a4df1-175d-4592-9d8e-fc6594f84ba3" providerId="ADAL" clId="{01C08442-82F7-40E3-ADA1-473E8F5E61F6}" dt="2024-08-01T13:35:15.894" v="17152" actId="20577"/>
        <pc:sldMkLst>
          <pc:docMk/>
          <pc:sldMk cId="2710453802" sldId="2443"/>
        </pc:sldMkLst>
        <pc:spChg chg="del mod ord">
          <ac:chgData name="Badrinath NR" userId="bd6a4df1-175d-4592-9d8e-fc6594f84ba3" providerId="ADAL" clId="{01C08442-82F7-40E3-ADA1-473E8F5E61F6}" dt="2024-08-01T13:35:13.801" v="17144" actId="700"/>
          <ac:spMkLst>
            <pc:docMk/>
            <pc:sldMk cId="2710453802" sldId="2443"/>
            <ac:spMk id="2" creationId="{57AC9FA3-454E-C268-5346-D5C5F4B80ACE}"/>
          </ac:spMkLst>
        </pc:spChg>
        <pc:spChg chg="del mod ord">
          <ac:chgData name="Badrinath NR" userId="bd6a4df1-175d-4592-9d8e-fc6594f84ba3" providerId="ADAL" clId="{01C08442-82F7-40E3-ADA1-473E8F5E61F6}" dt="2024-08-01T13:35:13.801" v="17144" actId="700"/>
          <ac:spMkLst>
            <pc:docMk/>
            <pc:sldMk cId="2710453802" sldId="2443"/>
            <ac:spMk id="3" creationId="{A5060026-ED8D-2CAB-5172-29266965C1C4}"/>
          </ac:spMkLst>
        </pc:spChg>
        <pc:spChg chg="mod ord">
          <ac:chgData name="Badrinath NR" userId="bd6a4df1-175d-4592-9d8e-fc6594f84ba3" providerId="ADAL" clId="{01C08442-82F7-40E3-ADA1-473E8F5E61F6}" dt="2024-08-01T13:35:13.832" v="17145" actId="27636"/>
          <ac:spMkLst>
            <pc:docMk/>
            <pc:sldMk cId="2710453802" sldId="2443"/>
            <ac:spMk id="4" creationId="{9B2B7F22-2870-6312-F935-32C4B010BF90}"/>
          </ac:spMkLst>
        </pc:spChg>
        <pc:spChg chg="add mod ord">
          <ac:chgData name="Badrinath NR" userId="bd6a4df1-175d-4592-9d8e-fc6594f84ba3" providerId="ADAL" clId="{01C08442-82F7-40E3-ADA1-473E8F5E61F6}" dt="2024-08-01T13:35:15.894" v="17152" actId="20577"/>
          <ac:spMkLst>
            <pc:docMk/>
            <pc:sldMk cId="2710453802" sldId="2443"/>
            <ac:spMk id="5" creationId="{176B0F3D-E455-3F6C-0527-5DEDEE73099F}"/>
          </ac:spMkLst>
        </pc:spChg>
        <pc:spChg chg="add mod ord">
          <ac:chgData name="Badrinath NR" userId="bd6a4df1-175d-4592-9d8e-fc6594f84ba3" providerId="ADAL" clId="{01C08442-82F7-40E3-ADA1-473E8F5E61F6}" dt="2024-08-01T13:35:13.801" v="17144" actId="700"/>
          <ac:spMkLst>
            <pc:docMk/>
            <pc:sldMk cId="2710453802" sldId="2443"/>
            <ac:spMk id="6" creationId="{F65594D3-DEB3-8A5F-2670-506CACF22042}"/>
          </ac:spMkLst>
        </pc:spChg>
      </pc:sldChg>
      <pc:sldChg chg="modSp new mod">
        <pc:chgData name="Badrinath NR" userId="bd6a4df1-175d-4592-9d8e-fc6594f84ba3" providerId="ADAL" clId="{01C08442-82F7-40E3-ADA1-473E8F5E61F6}" dt="2024-08-05T06:33:16.066" v="19383" actId="20577"/>
        <pc:sldMkLst>
          <pc:docMk/>
          <pc:sldMk cId="3200333773" sldId="2444"/>
        </pc:sldMkLst>
        <pc:spChg chg="mod">
          <ac:chgData name="Badrinath NR" userId="bd6a4df1-175d-4592-9d8e-fc6594f84ba3" providerId="ADAL" clId="{01C08442-82F7-40E3-ADA1-473E8F5E61F6}" dt="2024-08-01T13:35:21.502" v="17162" actId="20577"/>
          <ac:spMkLst>
            <pc:docMk/>
            <pc:sldMk cId="3200333773" sldId="2444"/>
            <ac:spMk id="2" creationId="{02E62328-D157-F085-B059-DFA7C2610998}"/>
          </ac:spMkLst>
        </pc:spChg>
        <pc:spChg chg="mod">
          <ac:chgData name="Badrinath NR" userId="bd6a4df1-175d-4592-9d8e-fc6594f84ba3" providerId="ADAL" clId="{01C08442-82F7-40E3-ADA1-473E8F5E61F6}" dt="2024-08-05T06:33:16.066" v="19383" actId="20577"/>
          <ac:spMkLst>
            <pc:docMk/>
            <pc:sldMk cId="3200333773" sldId="2444"/>
            <ac:spMk id="3" creationId="{57B69505-EE3C-F49C-8034-63DF5494327B}"/>
          </ac:spMkLst>
        </pc:spChg>
        <pc:spChg chg="mod">
          <ac:chgData name="Badrinath NR" userId="bd6a4df1-175d-4592-9d8e-fc6594f84ba3" providerId="ADAL" clId="{01C08442-82F7-40E3-ADA1-473E8F5E61F6}" dt="2024-08-02T04:48:37.263" v="17286" actId="27636"/>
          <ac:spMkLst>
            <pc:docMk/>
            <pc:sldMk cId="3200333773" sldId="2444"/>
            <ac:spMk id="4" creationId="{E8F322B5-BEAA-614C-7C4D-EAA01CC2D08D}"/>
          </ac:spMkLst>
        </pc:spChg>
      </pc:sldChg>
      <pc:sldChg chg="delSp modSp add mod">
        <pc:chgData name="Badrinath NR" userId="bd6a4df1-175d-4592-9d8e-fc6594f84ba3" providerId="ADAL" clId="{01C08442-82F7-40E3-ADA1-473E8F5E61F6}" dt="2024-08-03T07:10:23.903" v="19063" actId="6549"/>
        <pc:sldMkLst>
          <pc:docMk/>
          <pc:sldMk cId="1165724104" sldId="2445"/>
        </pc:sldMkLst>
        <pc:spChg chg="mod">
          <ac:chgData name="Badrinath NR" userId="bd6a4df1-175d-4592-9d8e-fc6594f84ba3" providerId="ADAL" clId="{01C08442-82F7-40E3-ADA1-473E8F5E61F6}" dt="2024-08-03T07:10:23.903" v="19063" actId="6549"/>
          <ac:spMkLst>
            <pc:docMk/>
            <pc:sldMk cId="1165724104" sldId="2445"/>
            <ac:spMk id="3" creationId="{BE967A2C-490D-78ED-E3F3-F5DFF768139A}"/>
          </ac:spMkLst>
        </pc:spChg>
        <pc:spChg chg="del">
          <ac:chgData name="Badrinath NR" userId="bd6a4df1-175d-4592-9d8e-fc6594f84ba3" providerId="ADAL" clId="{01C08442-82F7-40E3-ADA1-473E8F5E61F6}" dt="2024-08-03T07:05:37.357" v="19015" actId="478"/>
          <ac:spMkLst>
            <pc:docMk/>
            <pc:sldMk cId="1165724104" sldId="2445"/>
            <ac:spMk id="6" creationId="{D5905F09-1CA1-E30E-66DD-6AA094B0C546}"/>
          </ac:spMkLst>
        </pc:spChg>
      </pc:sldChg>
      <pc:sldChg chg="modSp del mod">
        <pc:chgData name="Badrinath NR" userId="bd6a4df1-175d-4592-9d8e-fc6594f84ba3" providerId="ADAL" clId="{01C08442-82F7-40E3-ADA1-473E8F5E61F6}" dt="2024-08-02T10:25:10.776" v="18221" actId="47"/>
        <pc:sldMkLst>
          <pc:docMk/>
          <pc:sldMk cId="499839792" sldId="2447"/>
        </pc:sldMkLst>
        <pc:spChg chg="mod">
          <ac:chgData name="Badrinath NR" userId="bd6a4df1-175d-4592-9d8e-fc6594f84ba3" providerId="ADAL" clId="{01C08442-82F7-40E3-ADA1-473E8F5E61F6}" dt="2024-08-02T10:24:38.328" v="18220" actId="6549"/>
          <ac:spMkLst>
            <pc:docMk/>
            <pc:sldMk cId="499839792" sldId="2447"/>
            <ac:spMk id="3" creationId="{525ADDE5-07E8-A419-6621-61D8B3D5C1B9}"/>
          </ac:spMkLst>
        </pc:spChg>
        <pc:spChg chg="mod">
          <ac:chgData name="Badrinath NR" userId="bd6a4df1-175d-4592-9d8e-fc6594f84ba3" providerId="ADAL" clId="{01C08442-82F7-40E3-ADA1-473E8F5E61F6}" dt="2024-08-02T10:23:19.378" v="18194" actId="1037"/>
          <ac:spMkLst>
            <pc:docMk/>
            <pc:sldMk cId="499839792" sldId="2447"/>
            <ac:spMk id="6" creationId="{F5BD6EAE-331A-4EED-6059-249D73873441}"/>
          </ac:spMkLst>
        </pc:spChg>
      </pc:sldChg>
      <pc:sldMasterChg chg="modSp mod delSldLayout">
        <pc:chgData name="Badrinath NR" userId="bd6a4df1-175d-4592-9d8e-fc6594f84ba3" providerId="ADAL" clId="{01C08442-82F7-40E3-ADA1-473E8F5E61F6}" dt="2024-07-29T10:55:15.729" v="252" actId="47"/>
        <pc:sldMasterMkLst>
          <pc:docMk/>
          <pc:sldMasterMk cId="0" sldId="2147483659"/>
        </pc:sldMasterMkLst>
        <pc:spChg chg="mod">
          <ac:chgData name="Badrinath NR" userId="bd6a4df1-175d-4592-9d8e-fc6594f84ba3" providerId="ADAL" clId="{01C08442-82F7-40E3-ADA1-473E8F5E61F6}" dt="2024-07-29T10:24:23.153" v="151" actId="20577"/>
          <ac:spMkLst>
            <pc:docMk/>
            <pc:sldMasterMk cId="0" sldId="2147483659"/>
            <ac:spMk id="2" creationId="{00000000-0000-0000-0000-000000000000}"/>
          </ac:spMkLst>
        </pc:spChg>
        <pc:sldLayoutChg chg="del">
          <pc:chgData name="Badrinath NR" userId="bd6a4df1-175d-4592-9d8e-fc6594f84ba3" providerId="ADAL" clId="{01C08442-82F7-40E3-ADA1-473E8F5E61F6}" dt="2024-07-29T10:55:15.729" v="252" actId="47"/>
          <pc:sldLayoutMkLst>
            <pc:docMk/>
            <pc:sldMasterMk cId="0" sldId="2147483659"/>
            <pc:sldLayoutMk cId="0" sldId="2147483658"/>
          </pc:sldLayoutMkLst>
        </pc:sldLayoutChg>
      </pc:sldMasterChg>
    </pc:docChg>
  </pc:docChgLst>
  <pc:docChgLst>
    <pc:chgData name="Badrinath NR" userId="bd6a4df1-175d-4592-9d8e-fc6594f84ba3" providerId="ADAL" clId="{EF0F871A-4DB6-F94B-A009-0C45CD6E628E}"/>
    <pc:docChg chg="undo custSel modSld">
      <pc:chgData name="Badrinath NR" userId="bd6a4df1-175d-4592-9d8e-fc6594f84ba3" providerId="ADAL" clId="{EF0F871A-4DB6-F94B-A009-0C45CD6E628E}" dt="2024-08-05T01:02:29.210" v="54" actId="20577"/>
      <pc:docMkLst>
        <pc:docMk/>
      </pc:docMkLst>
      <pc:sldChg chg="modSp">
        <pc:chgData name="Badrinath NR" userId="bd6a4df1-175d-4592-9d8e-fc6594f84ba3" providerId="ADAL" clId="{EF0F871A-4DB6-F94B-A009-0C45CD6E628E}" dt="2024-08-04T04:06:52.136" v="1" actId="20577"/>
        <pc:sldMkLst>
          <pc:docMk/>
          <pc:sldMk cId="3616791982" sldId="2388"/>
        </pc:sldMkLst>
        <pc:spChg chg="mod">
          <ac:chgData name="Badrinath NR" userId="bd6a4df1-175d-4592-9d8e-fc6594f84ba3" providerId="ADAL" clId="{EF0F871A-4DB6-F94B-A009-0C45CD6E628E}" dt="2024-08-04T04:06:52.136" v="1" actId="20577"/>
          <ac:spMkLst>
            <pc:docMk/>
            <pc:sldMk cId="3616791982" sldId="2388"/>
            <ac:spMk id="6" creationId="{A59D2870-84BD-6E2E-1EDA-07DCC267642E}"/>
          </ac:spMkLst>
        </pc:spChg>
      </pc:sldChg>
      <pc:sldChg chg="modSp">
        <pc:chgData name="Badrinath NR" userId="bd6a4df1-175d-4592-9d8e-fc6594f84ba3" providerId="ADAL" clId="{EF0F871A-4DB6-F94B-A009-0C45CD6E628E}" dt="2024-08-04T04:56:51.007" v="48" actId="20577"/>
        <pc:sldMkLst>
          <pc:docMk/>
          <pc:sldMk cId="1842326970" sldId="2401"/>
        </pc:sldMkLst>
        <pc:graphicFrameChg chg="modGraphic">
          <ac:chgData name="Badrinath NR" userId="bd6a4df1-175d-4592-9d8e-fc6594f84ba3" providerId="ADAL" clId="{EF0F871A-4DB6-F94B-A009-0C45CD6E628E}" dt="2024-08-04T04:56:51.007" v="48" actId="20577"/>
          <ac:graphicFrameMkLst>
            <pc:docMk/>
            <pc:sldMk cId="1842326970" sldId="2401"/>
            <ac:graphicFrameMk id="5" creationId="{4AA6C86D-E7AE-DB8E-010C-B24AB3663879}"/>
          </ac:graphicFrameMkLst>
        </pc:graphicFrameChg>
      </pc:sldChg>
      <pc:sldChg chg="modSp">
        <pc:chgData name="Badrinath NR" userId="bd6a4df1-175d-4592-9d8e-fc6594f84ba3" providerId="ADAL" clId="{EF0F871A-4DB6-F94B-A009-0C45CD6E628E}" dt="2024-08-04T04:54:03.572" v="43" actId="20577"/>
        <pc:sldMkLst>
          <pc:docMk/>
          <pc:sldMk cId="2965596824" sldId="2402"/>
        </pc:sldMkLst>
        <pc:graphicFrameChg chg="modGraphic">
          <ac:chgData name="Badrinath NR" userId="bd6a4df1-175d-4592-9d8e-fc6594f84ba3" providerId="ADAL" clId="{EF0F871A-4DB6-F94B-A009-0C45CD6E628E}" dt="2024-08-04T04:54:03.572" v="43" actId="20577"/>
          <ac:graphicFrameMkLst>
            <pc:docMk/>
            <pc:sldMk cId="2965596824" sldId="2402"/>
            <ac:graphicFrameMk id="5" creationId="{51441DEE-D8AD-D193-5170-FF301B805982}"/>
          </ac:graphicFrameMkLst>
        </pc:graphicFrameChg>
      </pc:sldChg>
      <pc:sldChg chg="modSp addAnim delAnim">
        <pc:chgData name="Badrinath NR" userId="bd6a4df1-175d-4592-9d8e-fc6594f84ba3" providerId="ADAL" clId="{EF0F871A-4DB6-F94B-A009-0C45CD6E628E}" dt="2024-08-05T01:02:29.210" v="54" actId="20577"/>
        <pc:sldMkLst>
          <pc:docMk/>
          <pc:sldMk cId="2234948080" sldId="2415"/>
        </pc:sldMkLst>
        <pc:spChg chg="mod">
          <ac:chgData name="Badrinath NR" userId="bd6a4df1-175d-4592-9d8e-fc6594f84ba3" providerId="ADAL" clId="{EF0F871A-4DB6-F94B-A009-0C45CD6E628E}" dt="2024-08-04T04:19:21.147" v="5" actId="20577"/>
          <ac:spMkLst>
            <pc:docMk/>
            <pc:sldMk cId="2234948080" sldId="2415"/>
            <ac:spMk id="3" creationId="{525ADDE5-07E8-A419-6621-61D8B3D5C1B9}"/>
          </ac:spMkLst>
        </pc:spChg>
        <pc:graphicFrameChg chg="mod modGraphic">
          <ac:chgData name="Badrinath NR" userId="bd6a4df1-175d-4592-9d8e-fc6594f84ba3" providerId="ADAL" clId="{EF0F871A-4DB6-F94B-A009-0C45CD6E628E}" dt="2024-08-05T01:02:29.210" v="54" actId="20577"/>
          <ac:graphicFrameMkLst>
            <pc:docMk/>
            <pc:sldMk cId="2234948080" sldId="2415"/>
            <ac:graphicFrameMk id="6" creationId="{79F95B63-D8B1-F2A9-E28F-729768AD1866}"/>
          </ac:graphicFrameMkLst>
        </pc:graphicFrameChg>
      </pc:sldChg>
      <pc:sldChg chg="modSp">
        <pc:chgData name="Badrinath NR" userId="bd6a4df1-175d-4592-9d8e-fc6594f84ba3" providerId="ADAL" clId="{EF0F871A-4DB6-F94B-A009-0C45CD6E628E}" dt="2024-08-04T04:38:14.993" v="37" actId="20577"/>
        <pc:sldMkLst>
          <pc:docMk/>
          <pc:sldMk cId="3165726607" sldId="2438"/>
        </pc:sldMkLst>
        <pc:spChg chg="mod">
          <ac:chgData name="Badrinath NR" userId="bd6a4df1-175d-4592-9d8e-fc6594f84ba3" providerId="ADAL" clId="{EF0F871A-4DB6-F94B-A009-0C45CD6E628E}" dt="2024-08-04T04:38:14.993" v="37" actId="20577"/>
          <ac:spMkLst>
            <pc:docMk/>
            <pc:sldMk cId="3165726607" sldId="2438"/>
            <ac:spMk id="2" creationId="{9116A6DF-BBE8-58A9-4BD4-7ECE0C5C8E8C}"/>
          </ac:spMkLst>
        </pc:spChg>
        <pc:spChg chg="mod">
          <ac:chgData name="Badrinath NR" userId="bd6a4df1-175d-4592-9d8e-fc6594f84ba3" providerId="ADAL" clId="{EF0F871A-4DB6-F94B-A009-0C45CD6E628E}" dt="2024-08-04T04:38:06.938" v="35" actId="1076"/>
          <ac:spMkLst>
            <pc:docMk/>
            <pc:sldMk cId="3165726607" sldId="2438"/>
            <ac:spMk id="3" creationId="{CEB70E49-8986-E8CE-E2CB-0BAF6729BE34}"/>
          </ac:spMkLst>
        </pc:spChg>
      </pc:sldChg>
    </pc:docChg>
  </pc:docChgLst>
  <pc:docChgLst>
    <pc:chgData name="Badrinath NR" userId="bd6a4df1-175d-4592-9d8e-fc6594f84ba3" providerId="ADAL" clId="{02C20A30-2908-5943-BA42-DCA963A359A4}"/>
    <pc:docChg chg="undo custSel addSld delSld modSld sldOrd">
      <pc:chgData name="Badrinath NR" userId="bd6a4df1-175d-4592-9d8e-fc6594f84ba3" providerId="ADAL" clId="{02C20A30-2908-5943-BA42-DCA963A359A4}" dt="2024-08-02T08:43:30.585" v="9228" actId="2696"/>
      <pc:docMkLst>
        <pc:docMk/>
      </pc:docMkLst>
      <pc:sldChg chg="addSp modSp">
        <pc:chgData name="Badrinath NR" userId="bd6a4df1-175d-4592-9d8e-fc6594f84ba3" providerId="ADAL" clId="{02C20A30-2908-5943-BA42-DCA963A359A4}" dt="2024-07-30T12:03:19.995" v="1205" actId="14100"/>
        <pc:sldMkLst>
          <pc:docMk/>
          <pc:sldMk cId="562103138" sldId="2396"/>
        </pc:sldMkLst>
        <pc:spChg chg="mod">
          <ac:chgData name="Badrinath NR" userId="bd6a4df1-175d-4592-9d8e-fc6594f84ba3" providerId="ADAL" clId="{02C20A30-2908-5943-BA42-DCA963A359A4}" dt="2024-07-30T12:03:19.995" v="1205" actId="14100"/>
          <ac:spMkLst>
            <pc:docMk/>
            <pc:sldMk cId="562103138" sldId="2396"/>
            <ac:spMk id="2" creationId="{AEB588B7-6DE0-64A1-42DA-4A3A52D2CC26}"/>
          </ac:spMkLst>
        </pc:spChg>
        <pc:spChg chg="mod">
          <ac:chgData name="Badrinath NR" userId="bd6a4df1-175d-4592-9d8e-fc6594f84ba3" providerId="ADAL" clId="{02C20A30-2908-5943-BA42-DCA963A359A4}" dt="2024-07-30T12:02:48.445" v="1198" actId="20577"/>
          <ac:spMkLst>
            <pc:docMk/>
            <pc:sldMk cId="562103138" sldId="2396"/>
            <ac:spMk id="3" creationId="{379AD145-AAEF-684A-9D1F-6631F4F610C5}"/>
          </ac:spMkLst>
        </pc:spChg>
        <pc:graphicFrameChg chg="add mod modGraphic">
          <ac:chgData name="Badrinath NR" userId="bd6a4df1-175d-4592-9d8e-fc6594f84ba3" providerId="ADAL" clId="{02C20A30-2908-5943-BA42-DCA963A359A4}" dt="2024-07-30T11:57:03.501" v="614" actId="20577"/>
          <ac:graphicFrameMkLst>
            <pc:docMk/>
            <pc:sldMk cId="562103138" sldId="2396"/>
            <ac:graphicFrameMk id="5" creationId="{43A84763-4A4C-1660-7D46-D9BE0897E416}"/>
          </ac:graphicFrameMkLst>
        </pc:graphicFrameChg>
      </pc:sldChg>
      <pc:sldChg chg="addSp modSp">
        <pc:chgData name="Badrinath NR" userId="bd6a4df1-175d-4592-9d8e-fc6594f84ba3" providerId="ADAL" clId="{02C20A30-2908-5943-BA42-DCA963A359A4}" dt="2024-07-30T14:29:59.073" v="8957" actId="20577"/>
        <pc:sldMkLst>
          <pc:docMk/>
          <pc:sldMk cId="499839792" sldId="2397"/>
        </pc:sldMkLst>
        <pc:spChg chg="mod">
          <ac:chgData name="Badrinath NR" userId="bd6a4df1-175d-4592-9d8e-fc6594f84ba3" providerId="ADAL" clId="{02C20A30-2908-5943-BA42-DCA963A359A4}" dt="2024-07-30T14:29:59.073" v="8957" actId="20577"/>
          <ac:spMkLst>
            <pc:docMk/>
            <pc:sldMk cId="499839792" sldId="2397"/>
            <ac:spMk id="2" creationId="{E16729AE-C832-9B35-ECF5-96C3F559EEC6}"/>
          </ac:spMkLst>
        </pc:spChg>
        <pc:spChg chg="mod">
          <ac:chgData name="Badrinath NR" userId="bd6a4df1-175d-4592-9d8e-fc6594f84ba3" providerId="ADAL" clId="{02C20A30-2908-5943-BA42-DCA963A359A4}" dt="2024-07-30T12:26:36.288" v="2804" actId="27636"/>
          <ac:spMkLst>
            <pc:docMk/>
            <pc:sldMk cId="499839792" sldId="2397"/>
            <ac:spMk id="3" creationId="{525ADDE5-07E8-A419-6621-61D8B3D5C1B9}"/>
          </ac:spMkLst>
        </pc:spChg>
        <pc:spChg chg="add mod">
          <ac:chgData name="Badrinath NR" userId="bd6a4df1-175d-4592-9d8e-fc6594f84ba3" providerId="ADAL" clId="{02C20A30-2908-5943-BA42-DCA963A359A4}" dt="2024-07-30T12:16:21.712" v="1814" actId="20577"/>
          <ac:spMkLst>
            <pc:docMk/>
            <pc:sldMk cId="499839792" sldId="2397"/>
            <ac:spMk id="6" creationId="{F5BD6EAE-331A-4EED-6059-249D73873441}"/>
          </ac:spMkLst>
        </pc:spChg>
      </pc:sldChg>
      <pc:sldChg chg="modSp del">
        <pc:chgData name="Badrinath NR" userId="bd6a4df1-175d-4592-9d8e-fc6594f84ba3" providerId="ADAL" clId="{02C20A30-2908-5943-BA42-DCA963A359A4}" dt="2024-07-30T12:03:46.289" v="1206" actId="2696"/>
        <pc:sldMkLst>
          <pc:docMk/>
          <pc:sldMk cId="2367196531" sldId="2398"/>
        </pc:sldMkLst>
        <pc:spChg chg="mod">
          <ac:chgData name="Badrinath NR" userId="bd6a4df1-175d-4592-9d8e-fc6594f84ba3" providerId="ADAL" clId="{02C20A30-2908-5943-BA42-DCA963A359A4}" dt="2024-07-30T11:45:05.937" v="38" actId="20577"/>
          <ac:spMkLst>
            <pc:docMk/>
            <pc:sldMk cId="2367196531" sldId="2398"/>
            <ac:spMk id="2" creationId="{C8E6B27F-6149-806F-49A2-F9F6F8250F39}"/>
          </ac:spMkLst>
        </pc:spChg>
      </pc:sldChg>
      <pc:sldChg chg="modSp">
        <pc:chgData name="Badrinath NR" userId="bd6a4df1-175d-4592-9d8e-fc6594f84ba3" providerId="ADAL" clId="{02C20A30-2908-5943-BA42-DCA963A359A4}" dt="2024-07-30T12:03:55.894" v="1212" actId="20577"/>
        <pc:sldMkLst>
          <pc:docMk/>
          <pc:sldMk cId="2733204047" sldId="2399"/>
        </pc:sldMkLst>
        <pc:spChg chg="mod">
          <ac:chgData name="Badrinath NR" userId="bd6a4df1-175d-4592-9d8e-fc6594f84ba3" providerId="ADAL" clId="{02C20A30-2908-5943-BA42-DCA963A359A4}" dt="2024-07-30T12:03:55.894" v="1212" actId="20577"/>
          <ac:spMkLst>
            <pc:docMk/>
            <pc:sldMk cId="2733204047" sldId="2399"/>
            <ac:spMk id="2" creationId="{A1F8C734-FFCC-BB16-3253-FB1B6F1971CB}"/>
          </ac:spMkLst>
        </pc:spChg>
      </pc:sldChg>
      <pc:sldChg chg="del">
        <pc:chgData name="Badrinath NR" userId="bd6a4df1-175d-4592-9d8e-fc6594f84ba3" providerId="ADAL" clId="{02C20A30-2908-5943-BA42-DCA963A359A4}" dt="2024-07-30T11:45:41.076" v="75" actId="2696"/>
        <pc:sldMkLst>
          <pc:docMk/>
          <pc:sldMk cId="1871853640" sldId="2400"/>
        </pc:sldMkLst>
      </pc:sldChg>
      <pc:sldChg chg="modSp add">
        <pc:chgData name="Badrinath NR" userId="bd6a4df1-175d-4592-9d8e-fc6594f84ba3" providerId="ADAL" clId="{02C20A30-2908-5943-BA42-DCA963A359A4}" dt="2024-07-30T13:00:19.918" v="4486" actId="20577"/>
        <pc:sldMkLst>
          <pc:docMk/>
          <pc:sldMk cId="3117919590" sldId="2400"/>
        </pc:sldMkLst>
        <pc:spChg chg="mod">
          <ac:chgData name="Badrinath NR" userId="bd6a4df1-175d-4592-9d8e-fc6594f84ba3" providerId="ADAL" clId="{02C20A30-2908-5943-BA42-DCA963A359A4}" dt="2024-07-30T13:00:19.918" v="4486" actId="20577"/>
          <ac:spMkLst>
            <pc:docMk/>
            <pc:sldMk cId="3117919590" sldId="2400"/>
            <ac:spMk id="2" creationId="{E16729AE-C832-9B35-ECF5-96C3F559EEC6}"/>
          </ac:spMkLst>
        </pc:spChg>
        <pc:spChg chg="mod">
          <ac:chgData name="Badrinath NR" userId="bd6a4df1-175d-4592-9d8e-fc6594f84ba3" providerId="ADAL" clId="{02C20A30-2908-5943-BA42-DCA963A359A4}" dt="2024-07-30T11:46:19.963" v="84" actId="27636"/>
          <ac:spMkLst>
            <pc:docMk/>
            <pc:sldMk cId="3117919590" sldId="2400"/>
            <ac:spMk id="4" creationId="{0D114AE0-F081-F2CD-FECB-60A339733951}"/>
          </ac:spMkLst>
        </pc:spChg>
      </pc:sldChg>
      <pc:sldChg chg="modSp add">
        <pc:chgData name="Badrinath NR" userId="bd6a4df1-175d-4592-9d8e-fc6594f84ba3" providerId="ADAL" clId="{02C20A30-2908-5943-BA42-DCA963A359A4}" dt="2024-07-30T12:59:49.398" v="4460" actId="14100"/>
        <pc:sldMkLst>
          <pc:docMk/>
          <pc:sldMk cId="3630664470" sldId="2401"/>
        </pc:sldMkLst>
        <pc:spChg chg="mod">
          <ac:chgData name="Badrinath NR" userId="bd6a4df1-175d-4592-9d8e-fc6594f84ba3" providerId="ADAL" clId="{02C20A30-2908-5943-BA42-DCA963A359A4}" dt="2024-07-30T12:59:49.398" v="4460" actId="14100"/>
          <ac:spMkLst>
            <pc:docMk/>
            <pc:sldMk cId="3630664470" sldId="2401"/>
            <ac:spMk id="2" creationId="{E16729AE-C832-9B35-ECF5-96C3F559EEC6}"/>
          </ac:spMkLst>
        </pc:spChg>
        <pc:spChg chg="mod">
          <ac:chgData name="Badrinath NR" userId="bd6a4df1-175d-4592-9d8e-fc6594f84ba3" providerId="ADAL" clId="{02C20A30-2908-5943-BA42-DCA963A359A4}" dt="2024-07-30T11:46:19.902" v="83" actId="27636"/>
          <ac:spMkLst>
            <pc:docMk/>
            <pc:sldMk cId="3630664470" sldId="2401"/>
            <ac:spMk id="4" creationId="{0D114AE0-F081-F2CD-FECB-60A339733951}"/>
          </ac:spMkLst>
        </pc:spChg>
      </pc:sldChg>
      <pc:sldChg chg="modSp new">
        <pc:chgData name="Badrinath NR" userId="bd6a4df1-175d-4592-9d8e-fc6594f84ba3" providerId="ADAL" clId="{02C20A30-2908-5943-BA42-DCA963A359A4}" dt="2024-07-30T12:53:52.453" v="4416" actId="1076"/>
        <pc:sldMkLst>
          <pc:docMk/>
          <pc:sldMk cId="2409655438" sldId="2402"/>
        </pc:sldMkLst>
        <pc:spChg chg="mod">
          <ac:chgData name="Badrinath NR" userId="bd6a4df1-175d-4592-9d8e-fc6594f84ba3" providerId="ADAL" clId="{02C20A30-2908-5943-BA42-DCA963A359A4}" dt="2024-07-30T12:47:38.105" v="4415" actId="20577"/>
          <ac:spMkLst>
            <pc:docMk/>
            <pc:sldMk cId="2409655438" sldId="2402"/>
            <ac:spMk id="2" creationId="{6F6A4467-24CA-3692-8274-041A822C2D52}"/>
          </ac:spMkLst>
        </pc:spChg>
        <pc:spChg chg="mod">
          <ac:chgData name="Badrinath NR" userId="bd6a4df1-175d-4592-9d8e-fc6594f84ba3" providerId="ADAL" clId="{02C20A30-2908-5943-BA42-DCA963A359A4}" dt="2024-07-30T12:53:52.453" v="4416" actId="1076"/>
          <ac:spMkLst>
            <pc:docMk/>
            <pc:sldMk cId="2409655438" sldId="2402"/>
            <ac:spMk id="3" creationId="{BA5CCB81-5394-AE98-7B5C-E42A4C8C32C5}"/>
          </ac:spMkLst>
        </pc:spChg>
      </pc:sldChg>
      <pc:sldChg chg="modSp new">
        <pc:chgData name="Badrinath NR" userId="bd6a4df1-175d-4592-9d8e-fc6594f84ba3" providerId="ADAL" clId="{02C20A30-2908-5943-BA42-DCA963A359A4}" dt="2024-07-30T12:26:45.605" v="2810" actId="27636"/>
        <pc:sldMkLst>
          <pc:docMk/>
          <pc:sldMk cId="999851684" sldId="2403"/>
        </pc:sldMkLst>
        <pc:spChg chg="mod">
          <ac:chgData name="Badrinath NR" userId="bd6a4df1-175d-4592-9d8e-fc6594f84ba3" providerId="ADAL" clId="{02C20A30-2908-5943-BA42-DCA963A359A4}" dt="2024-07-30T12:15:21.763" v="1742" actId="20577"/>
          <ac:spMkLst>
            <pc:docMk/>
            <pc:sldMk cId="999851684" sldId="2403"/>
            <ac:spMk id="2" creationId="{2FDACAAC-EF45-478B-BE79-9BD47DA50429}"/>
          </ac:spMkLst>
        </pc:spChg>
        <pc:spChg chg="mod">
          <ac:chgData name="Badrinath NR" userId="bd6a4df1-175d-4592-9d8e-fc6594f84ba3" providerId="ADAL" clId="{02C20A30-2908-5943-BA42-DCA963A359A4}" dt="2024-07-30T12:26:45.605" v="2810" actId="27636"/>
          <ac:spMkLst>
            <pc:docMk/>
            <pc:sldMk cId="999851684" sldId="2403"/>
            <ac:spMk id="3" creationId="{BE967A2C-490D-78ED-E3F3-F5DFF768139A}"/>
          </ac:spMkLst>
        </pc:spChg>
      </pc:sldChg>
      <pc:sldChg chg="modSp new modNotesTx">
        <pc:chgData name="Badrinath NR" userId="bd6a4df1-175d-4592-9d8e-fc6594f84ba3" providerId="ADAL" clId="{02C20A30-2908-5943-BA42-DCA963A359A4}" dt="2024-07-30T12:37:27.399" v="3614" actId="20577"/>
        <pc:sldMkLst>
          <pc:docMk/>
          <pc:sldMk cId="658930508" sldId="2404"/>
        </pc:sldMkLst>
        <pc:spChg chg="mod">
          <ac:chgData name="Badrinath NR" userId="bd6a4df1-175d-4592-9d8e-fc6594f84ba3" providerId="ADAL" clId="{02C20A30-2908-5943-BA42-DCA963A359A4}" dt="2024-07-30T12:25:13.076" v="2635" actId="20577"/>
          <ac:spMkLst>
            <pc:docMk/>
            <pc:sldMk cId="658930508" sldId="2404"/>
            <ac:spMk id="2" creationId="{C8C6B946-AF07-17F7-1F58-AF76DD521BF8}"/>
          </ac:spMkLst>
        </pc:spChg>
        <pc:spChg chg="mod">
          <ac:chgData name="Badrinath NR" userId="bd6a4df1-175d-4592-9d8e-fc6594f84ba3" providerId="ADAL" clId="{02C20A30-2908-5943-BA42-DCA963A359A4}" dt="2024-07-30T12:37:27.399" v="3614" actId="20577"/>
          <ac:spMkLst>
            <pc:docMk/>
            <pc:sldMk cId="658930508" sldId="2404"/>
            <ac:spMk id="3" creationId="{ECD8E3CF-A419-BBC1-2183-930B57916027}"/>
          </ac:spMkLst>
        </pc:spChg>
      </pc:sldChg>
      <pc:sldChg chg="modSp new">
        <pc:chgData name="Badrinath NR" userId="bd6a4df1-175d-4592-9d8e-fc6594f84ba3" providerId="ADAL" clId="{02C20A30-2908-5943-BA42-DCA963A359A4}" dt="2024-07-30T12:44:48.264" v="4345" actId="20577"/>
        <pc:sldMkLst>
          <pc:docMk/>
          <pc:sldMk cId="3849330070" sldId="2405"/>
        </pc:sldMkLst>
        <pc:spChg chg="mod">
          <ac:chgData name="Badrinath NR" userId="bd6a4df1-175d-4592-9d8e-fc6594f84ba3" providerId="ADAL" clId="{02C20A30-2908-5943-BA42-DCA963A359A4}" dt="2024-07-30T12:40:23.431" v="3627" actId="5793"/>
          <ac:spMkLst>
            <pc:docMk/>
            <pc:sldMk cId="3849330070" sldId="2405"/>
            <ac:spMk id="2" creationId="{889283F9-3E7D-F298-539D-C4428C0F998C}"/>
          </ac:spMkLst>
        </pc:spChg>
        <pc:spChg chg="mod">
          <ac:chgData name="Badrinath NR" userId="bd6a4df1-175d-4592-9d8e-fc6594f84ba3" providerId="ADAL" clId="{02C20A30-2908-5943-BA42-DCA963A359A4}" dt="2024-07-30T12:44:48.264" v="4345" actId="20577"/>
          <ac:spMkLst>
            <pc:docMk/>
            <pc:sldMk cId="3849330070" sldId="2405"/>
            <ac:spMk id="3" creationId="{4BF840DA-06EF-38E9-21FC-F78BED884654}"/>
          </ac:spMkLst>
        </pc:spChg>
      </pc:sldChg>
      <pc:sldChg chg="add">
        <pc:chgData name="Badrinath NR" userId="bd6a4df1-175d-4592-9d8e-fc6594f84ba3" providerId="ADAL" clId="{02C20A30-2908-5943-BA42-DCA963A359A4}" dt="2024-07-30T12:59:55.391" v="4461" actId="571"/>
        <pc:sldMkLst>
          <pc:docMk/>
          <pc:sldMk cId="2907428200" sldId="2406"/>
        </pc:sldMkLst>
      </pc:sldChg>
      <pc:sldChg chg="modSp add">
        <pc:chgData name="Badrinath NR" userId="bd6a4df1-175d-4592-9d8e-fc6594f84ba3" providerId="ADAL" clId="{02C20A30-2908-5943-BA42-DCA963A359A4}" dt="2024-07-30T13:06:27.746" v="5283" actId="20577"/>
        <pc:sldMkLst>
          <pc:docMk/>
          <pc:sldMk cId="1397439824" sldId="2407"/>
        </pc:sldMkLst>
        <pc:spChg chg="mod">
          <ac:chgData name="Badrinath NR" userId="bd6a4df1-175d-4592-9d8e-fc6594f84ba3" providerId="ADAL" clId="{02C20A30-2908-5943-BA42-DCA963A359A4}" dt="2024-07-30T13:00:51.762" v="4529" actId="20577"/>
          <ac:spMkLst>
            <pc:docMk/>
            <pc:sldMk cId="1397439824" sldId="2407"/>
            <ac:spMk id="2" creationId="{E16729AE-C832-9B35-ECF5-96C3F559EEC6}"/>
          </ac:spMkLst>
        </pc:spChg>
        <pc:spChg chg="mod">
          <ac:chgData name="Badrinath NR" userId="bd6a4df1-175d-4592-9d8e-fc6594f84ba3" providerId="ADAL" clId="{02C20A30-2908-5943-BA42-DCA963A359A4}" dt="2024-07-30T13:06:27.746" v="5283" actId="20577"/>
          <ac:spMkLst>
            <pc:docMk/>
            <pc:sldMk cId="1397439824" sldId="2407"/>
            <ac:spMk id="3" creationId="{525ADDE5-07E8-A419-6621-61D8B3D5C1B9}"/>
          </ac:spMkLst>
        </pc:spChg>
      </pc:sldChg>
      <pc:sldChg chg="modSp add">
        <pc:chgData name="Badrinath NR" userId="bd6a4df1-175d-4592-9d8e-fc6594f84ba3" providerId="ADAL" clId="{02C20A30-2908-5943-BA42-DCA963A359A4}" dt="2024-07-30T13:02:36.691" v="4836" actId="20577"/>
        <pc:sldMkLst>
          <pc:docMk/>
          <pc:sldMk cId="3356165639" sldId="2408"/>
        </pc:sldMkLst>
        <pc:spChg chg="mod">
          <ac:chgData name="Badrinath NR" userId="bd6a4df1-175d-4592-9d8e-fc6594f84ba3" providerId="ADAL" clId="{02C20A30-2908-5943-BA42-DCA963A359A4}" dt="2024-07-30T13:01:35.279" v="4566" actId="20577"/>
          <ac:spMkLst>
            <pc:docMk/>
            <pc:sldMk cId="3356165639" sldId="2408"/>
            <ac:spMk id="2" creationId="{E16729AE-C832-9B35-ECF5-96C3F559EEC6}"/>
          </ac:spMkLst>
        </pc:spChg>
        <pc:spChg chg="mod">
          <ac:chgData name="Badrinath NR" userId="bd6a4df1-175d-4592-9d8e-fc6594f84ba3" providerId="ADAL" clId="{02C20A30-2908-5943-BA42-DCA963A359A4}" dt="2024-07-30T13:02:36.691" v="4836" actId="20577"/>
          <ac:spMkLst>
            <pc:docMk/>
            <pc:sldMk cId="3356165639" sldId="2408"/>
            <ac:spMk id="3" creationId="{525ADDE5-07E8-A419-6621-61D8B3D5C1B9}"/>
          </ac:spMkLst>
        </pc:spChg>
      </pc:sldChg>
      <pc:sldChg chg="modSp add">
        <pc:chgData name="Badrinath NR" userId="bd6a4df1-175d-4592-9d8e-fc6594f84ba3" providerId="ADAL" clId="{02C20A30-2908-5943-BA42-DCA963A359A4}" dt="2024-07-30T13:07:38.473" v="5316" actId="20577"/>
        <pc:sldMkLst>
          <pc:docMk/>
          <pc:sldMk cId="613666009" sldId="2409"/>
        </pc:sldMkLst>
        <pc:spChg chg="mod">
          <ac:chgData name="Badrinath NR" userId="bd6a4df1-175d-4592-9d8e-fc6594f84ba3" providerId="ADAL" clId="{02C20A30-2908-5943-BA42-DCA963A359A4}" dt="2024-07-30T13:07:38.473" v="5316" actId="20577"/>
          <ac:spMkLst>
            <pc:docMk/>
            <pc:sldMk cId="613666009" sldId="2409"/>
            <ac:spMk id="2" creationId="{E16729AE-C832-9B35-ECF5-96C3F559EEC6}"/>
          </ac:spMkLst>
        </pc:spChg>
      </pc:sldChg>
      <pc:sldChg chg="modSp add">
        <pc:chgData name="Badrinath NR" userId="bd6a4df1-175d-4592-9d8e-fc6594f84ba3" providerId="ADAL" clId="{02C20A30-2908-5943-BA42-DCA963A359A4}" dt="2024-07-30T13:35:59.217" v="5956" actId="20577"/>
        <pc:sldMkLst>
          <pc:docMk/>
          <pc:sldMk cId="3708606633" sldId="2410"/>
        </pc:sldMkLst>
        <pc:spChg chg="mod">
          <ac:chgData name="Badrinath NR" userId="bd6a4df1-175d-4592-9d8e-fc6594f84ba3" providerId="ADAL" clId="{02C20A30-2908-5943-BA42-DCA963A359A4}" dt="2024-07-30T13:35:59.217" v="5956" actId="20577"/>
          <ac:spMkLst>
            <pc:docMk/>
            <pc:sldMk cId="3708606633" sldId="2410"/>
            <ac:spMk id="2" creationId="{E16729AE-C832-9B35-ECF5-96C3F559EEC6}"/>
          </ac:spMkLst>
        </pc:spChg>
      </pc:sldChg>
      <pc:sldChg chg="modSp add ord">
        <pc:chgData name="Badrinath NR" userId="bd6a4df1-175d-4592-9d8e-fc6594f84ba3" providerId="ADAL" clId="{02C20A30-2908-5943-BA42-DCA963A359A4}" dt="2024-07-30T13:34:24.047" v="5928" actId="20577"/>
        <pc:sldMkLst>
          <pc:docMk/>
          <pc:sldMk cId="1857862301" sldId="2411"/>
        </pc:sldMkLst>
        <pc:spChg chg="mod">
          <ac:chgData name="Badrinath NR" userId="bd6a4df1-175d-4592-9d8e-fc6594f84ba3" providerId="ADAL" clId="{02C20A30-2908-5943-BA42-DCA963A359A4}" dt="2024-07-30T13:34:24.047" v="5928" actId="20577"/>
          <ac:spMkLst>
            <pc:docMk/>
            <pc:sldMk cId="1857862301" sldId="2411"/>
            <ac:spMk id="2" creationId="{E16729AE-C832-9B35-ECF5-96C3F559EEC6}"/>
          </ac:spMkLst>
        </pc:spChg>
        <pc:spChg chg="mod">
          <ac:chgData name="Badrinath NR" userId="bd6a4df1-175d-4592-9d8e-fc6594f84ba3" providerId="ADAL" clId="{02C20A30-2908-5943-BA42-DCA963A359A4}" dt="2024-07-30T13:33:33.982" v="5924" actId="20577"/>
          <ac:spMkLst>
            <pc:docMk/>
            <pc:sldMk cId="1857862301" sldId="2411"/>
            <ac:spMk id="3" creationId="{525ADDE5-07E8-A419-6621-61D8B3D5C1B9}"/>
          </ac:spMkLst>
        </pc:spChg>
      </pc:sldChg>
      <pc:sldChg chg="modSp add">
        <pc:chgData name="Badrinath NR" userId="bd6a4df1-175d-4592-9d8e-fc6594f84ba3" providerId="ADAL" clId="{02C20A30-2908-5943-BA42-DCA963A359A4}" dt="2024-07-30T14:16:49.592" v="7442" actId="20577"/>
        <pc:sldMkLst>
          <pc:docMk/>
          <pc:sldMk cId="1328166765" sldId="2412"/>
        </pc:sldMkLst>
        <pc:spChg chg="mod">
          <ac:chgData name="Badrinath NR" userId="bd6a4df1-175d-4592-9d8e-fc6594f84ba3" providerId="ADAL" clId="{02C20A30-2908-5943-BA42-DCA963A359A4}" dt="2024-07-30T13:36:42.145" v="5996" actId="20577"/>
          <ac:spMkLst>
            <pc:docMk/>
            <pc:sldMk cId="1328166765" sldId="2412"/>
            <ac:spMk id="2" creationId="{E16729AE-C832-9B35-ECF5-96C3F559EEC6}"/>
          </ac:spMkLst>
        </pc:spChg>
        <pc:spChg chg="mod">
          <ac:chgData name="Badrinath NR" userId="bd6a4df1-175d-4592-9d8e-fc6594f84ba3" providerId="ADAL" clId="{02C20A30-2908-5943-BA42-DCA963A359A4}" dt="2024-07-30T14:16:49.592" v="7442" actId="20577"/>
          <ac:spMkLst>
            <pc:docMk/>
            <pc:sldMk cId="1328166765" sldId="2412"/>
            <ac:spMk id="3" creationId="{525ADDE5-07E8-A419-6621-61D8B3D5C1B9}"/>
          </ac:spMkLst>
        </pc:spChg>
      </pc:sldChg>
      <pc:sldChg chg="modSp add">
        <pc:chgData name="Badrinath NR" userId="bd6a4df1-175d-4592-9d8e-fc6594f84ba3" providerId="ADAL" clId="{02C20A30-2908-5943-BA42-DCA963A359A4}" dt="2024-07-30T14:31:44.505" v="9152" actId="20577"/>
        <pc:sldMkLst>
          <pc:docMk/>
          <pc:sldMk cId="207808636" sldId="2413"/>
        </pc:sldMkLst>
        <pc:spChg chg="mod">
          <ac:chgData name="Badrinath NR" userId="bd6a4df1-175d-4592-9d8e-fc6594f84ba3" providerId="ADAL" clId="{02C20A30-2908-5943-BA42-DCA963A359A4}" dt="2024-07-30T14:17:58.255" v="7473" actId="20577"/>
          <ac:spMkLst>
            <pc:docMk/>
            <pc:sldMk cId="207808636" sldId="2413"/>
            <ac:spMk id="2" creationId="{E16729AE-C832-9B35-ECF5-96C3F559EEC6}"/>
          </ac:spMkLst>
        </pc:spChg>
        <pc:spChg chg="mod">
          <ac:chgData name="Badrinath NR" userId="bd6a4df1-175d-4592-9d8e-fc6594f84ba3" providerId="ADAL" clId="{02C20A30-2908-5943-BA42-DCA963A359A4}" dt="2024-07-30T14:31:44.505" v="9152" actId="20577"/>
          <ac:spMkLst>
            <pc:docMk/>
            <pc:sldMk cId="207808636" sldId="2413"/>
            <ac:spMk id="3" creationId="{525ADDE5-07E8-A419-6621-61D8B3D5C1B9}"/>
          </ac:spMkLst>
        </pc:spChg>
      </pc:sldChg>
      <pc:sldChg chg="modSp add">
        <pc:chgData name="Badrinath NR" userId="bd6a4df1-175d-4592-9d8e-fc6594f84ba3" providerId="ADAL" clId="{02C20A30-2908-5943-BA42-DCA963A359A4}" dt="2024-07-30T14:34:15.573" v="9220" actId="14100"/>
        <pc:sldMkLst>
          <pc:docMk/>
          <pc:sldMk cId="635719715" sldId="2414"/>
        </pc:sldMkLst>
        <pc:spChg chg="mod">
          <ac:chgData name="Badrinath NR" userId="bd6a4df1-175d-4592-9d8e-fc6594f84ba3" providerId="ADAL" clId="{02C20A30-2908-5943-BA42-DCA963A359A4}" dt="2024-07-30T14:34:15.573" v="9220" actId="14100"/>
          <ac:spMkLst>
            <pc:docMk/>
            <pc:sldMk cId="635719715" sldId="2414"/>
            <ac:spMk id="2" creationId="{E16729AE-C832-9B35-ECF5-96C3F559EEC6}"/>
          </ac:spMkLst>
        </pc:spChg>
      </pc:sldChg>
      <pc:sldChg chg="add">
        <pc:chgData name="Badrinath NR" userId="bd6a4df1-175d-4592-9d8e-fc6594f84ba3" providerId="ADAL" clId="{02C20A30-2908-5943-BA42-DCA963A359A4}" dt="2024-07-30T14:34:46.804" v="9221" actId="571"/>
        <pc:sldMkLst>
          <pc:docMk/>
          <pc:sldMk cId="2234948080" sldId="2415"/>
        </pc:sldMkLst>
      </pc:sldChg>
      <pc:sldChg chg="add">
        <pc:chgData name="Badrinath NR" userId="bd6a4df1-175d-4592-9d8e-fc6594f84ba3" providerId="ADAL" clId="{02C20A30-2908-5943-BA42-DCA963A359A4}" dt="2024-07-30T14:34:49.345" v="9222" actId="571"/>
        <pc:sldMkLst>
          <pc:docMk/>
          <pc:sldMk cId="94761720" sldId="2416"/>
        </pc:sldMkLst>
      </pc:sldChg>
      <pc:sldChg chg="add">
        <pc:chgData name="Badrinath NR" userId="bd6a4df1-175d-4592-9d8e-fc6594f84ba3" providerId="ADAL" clId="{02C20A30-2908-5943-BA42-DCA963A359A4}" dt="2024-07-30T14:34:50.894" v="9223" actId="571"/>
        <pc:sldMkLst>
          <pc:docMk/>
          <pc:sldMk cId="4238156218" sldId="2417"/>
        </pc:sldMkLst>
      </pc:sldChg>
      <pc:sldChg chg="add">
        <pc:chgData name="Badrinath NR" userId="bd6a4df1-175d-4592-9d8e-fc6594f84ba3" providerId="ADAL" clId="{02C20A30-2908-5943-BA42-DCA963A359A4}" dt="2024-07-30T14:34:53.313" v="9224" actId="571"/>
        <pc:sldMkLst>
          <pc:docMk/>
          <pc:sldMk cId="570306871" sldId="2418"/>
        </pc:sldMkLst>
      </pc:sldChg>
      <pc:sldChg chg="add">
        <pc:chgData name="Badrinath NR" userId="bd6a4df1-175d-4592-9d8e-fc6594f84ba3" providerId="ADAL" clId="{02C20A30-2908-5943-BA42-DCA963A359A4}" dt="2024-07-30T14:34:54.727" v="9225" actId="571"/>
        <pc:sldMkLst>
          <pc:docMk/>
          <pc:sldMk cId="2529610382" sldId="2419"/>
        </pc:sldMkLst>
      </pc:sldChg>
      <pc:sldChg chg="add">
        <pc:chgData name="Badrinath NR" userId="bd6a4df1-175d-4592-9d8e-fc6594f84ba3" providerId="ADAL" clId="{02C20A30-2908-5943-BA42-DCA963A359A4}" dt="2024-07-30T14:34:56.312" v="9226" actId="571"/>
        <pc:sldMkLst>
          <pc:docMk/>
          <pc:sldMk cId="787899782" sldId="2420"/>
        </pc:sldMkLst>
      </pc:sldChg>
      <pc:sldChg chg="add">
        <pc:chgData name="Badrinath NR" userId="bd6a4df1-175d-4592-9d8e-fc6594f84ba3" providerId="ADAL" clId="{02C20A30-2908-5943-BA42-DCA963A359A4}" dt="2024-07-30T14:34:57.788" v="9227" actId="571"/>
        <pc:sldMkLst>
          <pc:docMk/>
          <pc:sldMk cId="2312189346" sldId="2421"/>
        </pc:sldMkLst>
      </pc:sldChg>
      <pc:sldChg chg="del">
        <pc:chgData name="Badrinath NR" userId="bd6a4df1-175d-4592-9d8e-fc6594f84ba3" providerId="ADAL" clId="{02C20A30-2908-5943-BA42-DCA963A359A4}" dt="2024-08-02T08:43:30.585" v="9228" actId="2696"/>
        <pc:sldMkLst>
          <pc:docMk/>
          <pc:sldMk cId="207808636" sldId="246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r">
              <a:defRPr sz="1200"/>
            </a:lvl1pPr>
          </a:lstStyle>
          <a:p>
            <a:fld id="{277F847E-3C23-491E-B26A-76236C80882B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l">
              <a:defRPr sz="1200"/>
            </a:lvl1pPr>
          </a:lstStyle>
          <a:p>
            <a:r>
              <a:rPr lang="en-IN"/>
              <a:t>www.sduca.com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r">
              <a:defRPr sz="1200"/>
            </a:lvl1pPr>
          </a:lstStyle>
          <a:p>
            <a:fld id="{4F27B2B2-4538-40EF-8F97-430C44B55B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295884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60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93147" rIns="93147" bIns="93147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3796598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47" tIns="93147" rIns="93147" bIns="93147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616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152831872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17538" y="623888"/>
            <a:ext cx="5532437" cy="31130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1528318720_0_5:notes"/>
          <p:cNvSpPr txBox="1">
            <a:spLocks noGrp="1"/>
          </p:cNvSpPr>
          <p:nvPr>
            <p:ph type="body" idx="1"/>
          </p:nvPr>
        </p:nvSpPr>
        <p:spPr>
          <a:xfrm>
            <a:off x="676759" y="3945237"/>
            <a:ext cx="5414065" cy="3737595"/>
          </a:xfrm>
          <a:prstGeom prst="rect">
            <a:avLst/>
          </a:prstGeom>
        </p:spPr>
        <p:txBody>
          <a:bodyPr spcFirstLastPara="1" wrap="square" lIns="85976" tIns="85976" rIns="85976" bIns="859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8782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700" dirty="0">
                <a:latin typeface="Roboto (Body)"/>
              </a:rPr>
              <a:t>RBI Master Circular restricting Guarantors too charge any commission in case of personal guarantee of director (Master </a:t>
            </a:r>
            <a:r>
              <a:rPr lang="en-IN" sz="1700" dirty="0">
                <a:latin typeface="Roboto (Body)"/>
              </a:rPr>
              <a:t>Circular RBI/2023-24/04 DOR.STR.REC.5/13.07.010/2023-24) dated 01 April 2023 (Clause 2.2.9 (C))</a:t>
            </a:r>
          </a:p>
          <a:p>
            <a:pPr algn="l"/>
            <a:r>
              <a:rPr lang="en-IN" sz="1000" dirty="0">
                <a:latin typeface="Roboto (Body)"/>
              </a:rPr>
              <a:t>Performance Guarantee vs. financial guarantee vs. bank guarantee vs. corporate guarantee </a:t>
            </a:r>
          </a:p>
        </p:txBody>
      </p:sp>
    </p:spTree>
    <p:extLst>
      <p:ext uri="{BB962C8B-B14F-4D97-AF65-F5344CB8AC3E}">
        <p14:creationId xmlns:p14="http://schemas.microsoft.com/office/powerpoint/2010/main" val="183170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of GSTIN of the recipient cannot be done thru GSTR 1A – should be thru GSTR 1 of the next month only </a:t>
            </a:r>
          </a:p>
          <a:p>
            <a:r>
              <a:rPr lang="en-US" dirty="0"/>
              <a:t>1A is for amendments or additions … deletions only thru 1 of the following month </a:t>
            </a:r>
          </a:p>
          <a:p>
            <a:r>
              <a:rPr lang="en-US" dirty="0"/>
              <a:t>Not only invoices, event DNs / CNs can be added in 1A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9223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not issue supplementary invoice?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2644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Electronic Liability Register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6953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IN" dirty="0"/>
              <a:t>What purpose does CN filing thru GSTR 1 and reflection of the same in GSTR 2B of the recipient serve then? </a:t>
            </a:r>
          </a:p>
          <a:p>
            <a:pPr lvl="0"/>
            <a:r>
              <a:rPr lang="en-IN" dirty="0"/>
              <a:t>Similar analogy for the converse – filing of invoice in GSTR 1 and reflection in GSTR 2B and the condition of payment by the supplier…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32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Analogy of 210 (NIL to be accepted, if eligible for full ITC) .. However in this case, even without full ITC, will not be taxable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2996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7724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Frequency allotment letter </a:t>
            </a:r>
          </a:p>
          <a:p>
            <a:r>
              <a:rPr lang="en-US" dirty="0"/>
              <a:t>Bid acceptance document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784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52831872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1528318720_0_2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47" tIns="93147" rIns="93147" bIns="93147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7147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4306AC-7D4D-14B2-B543-83F554BD3176}"/>
              </a:ext>
            </a:extLst>
          </p:cNvPr>
          <p:cNvSpPr/>
          <p:nvPr userDrawn="1"/>
        </p:nvSpPr>
        <p:spPr>
          <a:xfrm>
            <a:off x="0" y="0"/>
            <a:ext cx="8647438" cy="5165969"/>
          </a:xfrm>
          <a:prstGeom prst="rect">
            <a:avLst/>
          </a:prstGeom>
          <a:solidFill>
            <a:srgbClr val="1F4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3" descr="C:\Users\home\Desktop\sdu new\Group 102.png">
            <a:extLst>
              <a:ext uri="{FF2B5EF4-FFF2-40B4-BE49-F238E27FC236}">
                <a16:creationId xmlns:a16="http://schemas.microsoft.com/office/drawing/2014/main" id="{89A69C5B-2398-DCAC-5DF9-0B0959B4BC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9" y="3712867"/>
            <a:ext cx="2198744" cy="100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311708" y="744575"/>
            <a:ext cx="5081702" cy="9137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IN" dirty="0"/>
              <a:t>Title here</a:t>
            </a:r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 hasCustomPrompt="1"/>
          </p:nvPr>
        </p:nvSpPr>
        <p:spPr>
          <a:xfrm>
            <a:off x="311708" y="1803385"/>
            <a:ext cx="5081702" cy="5213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solidFill>
                  <a:schemeClr val="bg1">
                    <a:lumMod val="85000"/>
                  </a:schemeClr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en-IN" dirty="0"/>
              <a:t>Body Text here</a:t>
            </a:r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908884"/>
            <a:ext cx="548700" cy="2346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" name="Picture 3" descr="C:\Users\home\Desktop\sdu new\Group 102.png">
            <a:extLst>
              <a:ext uri="{FF2B5EF4-FFF2-40B4-BE49-F238E27FC236}">
                <a16:creationId xmlns:a16="http://schemas.microsoft.com/office/drawing/2014/main" id="{9614EC1D-B6F6-700E-B8CE-ED5DCC2E82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9" y="3712866"/>
            <a:ext cx="2198744" cy="100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 hasCustomPrompt="1"/>
          </p:nvPr>
        </p:nvSpPr>
        <p:spPr>
          <a:xfrm>
            <a:off x="311700" y="574625"/>
            <a:ext cx="6437812" cy="577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 b="1">
                <a:solidFill>
                  <a:srgbClr val="1F436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IN" dirty="0"/>
              <a:t>Title here</a:t>
            </a: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 hasCustomPrompt="1"/>
          </p:nvPr>
        </p:nvSpPr>
        <p:spPr>
          <a:xfrm>
            <a:off x="311700" y="1232115"/>
            <a:ext cx="8520600" cy="33367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+mn-lt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IN" dirty="0"/>
              <a:t>Body here</a:t>
            </a:r>
            <a:endParaRPr dirty="0"/>
          </a:p>
        </p:txBody>
      </p:sp>
      <p:sp>
        <p:nvSpPr>
          <p:cNvPr id="5" name="Google Shape;12;p2">
            <a:extLst>
              <a:ext uri="{FF2B5EF4-FFF2-40B4-BE49-F238E27FC236}">
                <a16:creationId xmlns:a16="http://schemas.microsoft.com/office/drawing/2014/main" id="{2DD1B01F-226E-7B04-490F-622343DF382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908884"/>
            <a:ext cx="548700" cy="2346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 hasCustomPrompt="1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en-IN" dirty="0"/>
              <a:t>Title here</a:t>
            </a:r>
            <a:endParaRPr dirty="0"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2;p2">
            <a:extLst>
              <a:ext uri="{FF2B5EF4-FFF2-40B4-BE49-F238E27FC236}">
                <a16:creationId xmlns:a16="http://schemas.microsoft.com/office/drawing/2014/main" id="{D6C94F86-2A15-9D3C-D9E1-0C15F1A6EAD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908884"/>
            <a:ext cx="548700" cy="2346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Google Shape;12;p2">
            <a:extLst>
              <a:ext uri="{FF2B5EF4-FFF2-40B4-BE49-F238E27FC236}">
                <a16:creationId xmlns:a16="http://schemas.microsoft.com/office/drawing/2014/main" id="{517FB46F-2C32-652F-69BE-94EDF15A11C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908884"/>
            <a:ext cx="548700" cy="2346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93730" y="4230575"/>
            <a:ext cx="2952426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rgbClr val="1F436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Google Shape;12;p2">
            <a:extLst>
              <a:ext uri="{FF2B5EF4-FFF2-40B4-BE49-F238E27FC236}">
                <a16:creationId xmlns:a16="http://schemas.microsoft.com/office/drawing/2014/main" id="{18CF693C-83EA-3803-60D5-25CCE1FAF1C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908884"/>
            <a:ext cx="548700" cy="2346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364E96-5DCF-6CFA-64AA-E9FB35B9E1D6}"/>
              </a:ext>
            </a:extLst>
          </p:cNvPr>
          <p:cNvSpPr/>
          <p:nvPr userDrawn="1"/>
        </p:nvSpPr>
        <p:spPr>
          <a:xfrm>
            <a:off x="6945053" y="0"/>
            <a:ext cx="2201920" cy="5143500"/>
          </a:xfrm>
          <a:prstGeom prst="rect">
            <a:avLst/>
          </a:prstGeom>
          <a:solidFill>
            <a:srgbClr val="1F4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8B0C89-8103-5905-9085-BCD0A88A24B5}"/>
              </a:ext>
            </a:extLst>
          </p:cNvPr>
          <p:cNvSpPr txBox="1"/>
          <p:nvPr userDrawn="1"/>
        </p:nvSpPr>
        <p:spPr>
          <a:xfrm>
            <a:off x="7042169" y="2350527"/>
            <a:ext cx="2001745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Trade Centre, 29/4, 6th Floor</a:t>
            </a:r>
          </a:p>
          <a:p>
            <a:pPr algn="just"/>
            <a:r>
              <a:rPr lang="en-IN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Race Course Road, </a:t>
            </a:r>
          </a:p>
          <a:p>
            <a:pPr algn="just"/>
            <a:r>
              <a:rPr lang="en-IN" sz="105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Bengaluru</a:t>
            </a:r>
            <a:r>
              <a:rPr lang="en-IN" sz="105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 </a:t>
            </a:r>
            <a:r>
              <a:rPr lang="en-IN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– 560 001</a:t>
            </a:r>
          </a:p>
          <a:p>
            <a:pPr algn="just"/>
            <a:endParaRPr lang="en-IN" sz="1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Segoe UI" panose="020B0502040204020203" pitchFamily="34" charset="0"/>
            </a:endParaRPr>
          </a:p>
          <a:p>
            <a:pPr algn="just"/>
            <a:endParaRPr lang="en-IN" sz="1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6BABA2-9DA9-537F-83D4-818D1C8F3604}"/>
              </a:ext>
            </a:extLst>
          </p:cNvPr>
          <p:cNvSpPr/>
          <p:nvPr userDrawn="1"/>
        </p:nvSpPr>
        <p:spPr>
          <a:xfrm>
            <a:off x="7043259" y="4820331"/>
            <a:ext cx="2023577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91. 80. 22261371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CB902FF0-D365-458D-B30D-3F837A5AB59A}"/>
              </a:ext>
            </a:extLst>
          </p:cNvPr>
          <p:cNvSpPr txBox="1"/>
          <p:nvPr userDrawn="1"/>
        </p:nvSpPr>
        <p:spPr>
          <a:xfrm>
            <a:off x="7042169" y="2959450"/>
            <a:ext cx="19789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/>
            <a:r>
              <a:rPr lang="en-US" sz="1000" b="0" i="0" u="none" strike="noStrike" cap="none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  <a:sym typeface="Arial"/>
              </a:rPr>
              <a:t>WeWork</a:t>
            </a:r>
            <a:r>
              <a:rPr lang="en-US" sz="1000" b="0" i="0" u="none" strike="noStrike" cap="none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  <a:sym typeface="Arial"/>
              </a:rPr>
              <a:t>, Raheja Platinum, </a:t>
            </a:r>
            <a:endParaRPr lang="en-IN" sz="1000" b="0" i="0" u="none" strike="noStrike" cap="none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Segoe UI" panose="020B0502040204020203" pitchFamily="34" charset="0"/>
              <a:sym typeface="Arial"/>
            </a:endParaRPr>
          </a:p>
          <a:p>
            <a:pPr algn="l"/>
            <a:r>
              <a:rPr lang="en-US" sz="1000" b="0" i="0" u="none" strike="noStrike" cap="none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  <a:sym typeface="Arial"/>
              </a:rPr>
              <a:t>Sag </a:t>
            </a:r>
            <a:r>
              <a:rPr lang="en-US" sz="1000" b="0" i="0" u="none" strike="noStrike" cap="none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  <a:sym typeface="Arial"/>
              </a:rPr>
              <a:t>Baug</a:t>
            </a:r>
            <a:r>
              <a:rPr lang="en-US" sz="1000" b="0" i="0" u="none" strike="noStrike" cap="none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  <a:sym typeface="Arial"/>
              </a:rPr>
              <a:t> Road, </a:t>
            </a:r>
          </a:p>
          <a:p>
            <a:pPr algn="l"/>
            <a:r>
              <a:rPr lang="en-US" sz="1000" b="0" i="0" u="none" strike="noStrike" cap="none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  <a:sym typeface="Arial"/>
              </a:rPr>
              <a:t>Off Andheri-Kurla Road, </a:t>
            </a:r>
          </a:p>
          <a:p>
            <a:pPr algn="l"/>
            <a:r>
              <a:rPr lang="en-US" sz="1000" b="0" i="0" u="none" strike="noStrike" cap="none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  <a:sym typeface="Arial"/>
              </a:rPr>
              <a:t>Marol, Andheri (East)</a:t>
            </a:r>
            <a:endParaRPr lang="en-IN" sz="1000" b="0" i="0" u="none" strike="noStrike" cap="none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Segoe UI" panose="020B0502040204020203" pitchFamily="34" charset="0"/>
              <a:sym typeface="Arial"/>
            </a:endParaRPr>
          </a:p>
          <a:p>
            <a:pPr algn="l"/>
            <a:r>
              <a:rPr lang="en-US" sz="1050" b="1" i="0" u="none" strike="noStrike" cap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  <a:sym typeface="Arial"/>
              </a:rPr>
              <a:t>Mumbai</a:t>
            </a:r>
            <a:r>
              <a:rPr lang="en-US" sz="1000" b="0" i="0" u="none" strike="noStrike" cap="none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  <a:sym typeface="Arial"/>
              </a:rPr>
              <a:t> - 400059</a:t>
            </a:r>
            <a:endParaRPr lang="en-IN" sz="1000" b="0" i="0" u="none" strike="noStrike" cap="none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Segoe UI" panose="020B0502040204020203" pitchFamily="34" charset="0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297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r>
              <a:rPr lang="en-IN" dirty="0"/>
              <a:t>Subtitle here</a:t>
            </a:r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921581"/>
            <a:ext cx="548700" cy="215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TextBox 1"/>
          <p:cNvSpPr txBox="1"/>
          <p:nvPr userDrawn="1"/>
        </p:nvSpPr>
        <p:spPr>
          <a:xfrm>
            <a:off x="3168384" y="4921582"/>
            <a:ext cx="53040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984250" algn="l"/>
                <a:tab pos="2154238" algn="l"/>
              </a:tabLst>
              <a:defRPr/>
            </a:pPr>
            <a:r>
              <a:rPr lang="en-IN" sz="800" dirty="0">
                <a:solidFill>
                  <a:srgbClr val="1F436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www.sdu.works 	Bengaluru | Mumbai 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3214"/>
            <a:ext cx="3130907" cy="208307"/>
          </a:xfrm>
          <a:prstGeom prst="rect">
            <a:avLst/>
          </a:prstGeom>
        </p:spPr>
      </p:pic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4DC8BA5D-1966-0CFC-8466-DD3238C4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6" r:id="rId5"/>
    <p:sldLayoutId id="214748366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 baseline="0">
          <a:solidFill>
            <a:srgbClr val="1F4362"/>
          </a:solidFill>
          <a:latin typeface="Roboto" pitchFamily="2" charset="0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badrinath@sdu.work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56F5BFA-C9D3-D339-7B95-E2D905D98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8" y="744575"/>
            <a:ext cx="7558384" cy="913744"/>
          </a:xfrm>
        </p:spPr>
        <p:txBody>
          <a:bodyPr/>
          <a:lstStyle/>
          <a:p>
            <a:r>
              <a:rPr lang="en-US" dirty="0"/>
              <a:t>53</a:t>
            </a:r>
            <a:r>
              <a:rPr lang="en-US" baseline="30000" dirty="0"/>
              <a:t>rd</a:t>
            </a:r>
            <a:r>
              <a:rPr lang="en-US" dirty="0"/>
              <a:t> GST Council Meeting &amp; India Budget 2024</a:t>
            </a:r>
            <a:endParaRPr lang="en-IN" sz="24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A7C1E80-300F-7FFE-8A09-48C888102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8" y="2022745"/>
            <a:ext cx="5862446" cy="100355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August 4, 2024 </a:t>
            </a:r>
          </a:p>
          <a:p>
            <a:pPr>
              <a:lnSpc>
                <a:spcPct val="150000"/>
              </a:lnSpc>
            </a:pPr>
            <a:r>
              <a:rPr lang="en-US" dirty="0"/>
              <a:t>AIFTP, Mysuru 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DE9EAC-CB23-74F0-1E8C-517BD32E0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Meeting</a:t>
            </a:r>
            <a:endParaRPr lang="en-IN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036769-A8FC-1692-C235-974A9C659A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FA670CC-0003-C685-FB45-1A709B8DB3DF}"/>
              </a:ext>
            </a:extLst>
          </p:cNvPr>
          <p:cNvSpPr/>
          <p:nvPr/>
        </p:nvSpPr>
        <p:spPr>
          <a:xfrm>
            <a:off x="865848" y="1650729"/>
            <a:ext cx="2160000" cy="216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latin typeface="+mj-lt"/>
              </a:rPr>
              <a:t>59</a:t>
            </a:r>
          </a:p>
          <a:p>
            <a:pPr algn="ctr"/>
            <a:r>
              <a:rPr lang="en-US" dirty="0">
                <a:latin typeface="+mj-lt"/>
              </a:rPr>
              <a:t>Amendments to the Act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59D2870-84BD-6E2E-1EDA-07DCC267642E}"/>
              </a:ext>
            </a:extLst>
          </p:cNvPr>
          <p:cNvSpPr/>
          <p:nvPr/>
        </p:nvSpPr>
        <p:spPr>
          <a:xfrm>
            <a:off x="6118152" y="1650729"/>
            <a:ext cx="2160000" cy="2160000"/>
          </a:xfrm>
          <a:prstGeom prst="ellipse">
            <a:avLst/>
          </a:prstGeom>
          <a:solidFill>
            <a:srgbClr val="1E4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latin typeface="+mj-lt"/>
              </a:rPr>
              <a:t>2</a:t>
            </a:r>
            <a:r>
              <a:rPr lang="en-IN" sz="3500" b="1" dirty="0">
                <a:latin typeface="+mj-lt"/>
              </a:rPr>
              <a:t>3</a:t>
            </a:r>
            <a:r>
              <a:rPr lang="en-US" sz="3500" b="1" dirty="0">
                <a:latin typeface="+mj-lt"/>
              </a:rPr>
              <a:t> </a:t>
            </a:r>
            <a:endParaRPr lang="en-US" sz="3200" b="1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Circulars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F23EF5-74C3-C640-3499-2D266C5DAC5B}"/>
              </a:ext>
            </a:extLst>
          </p:cNvPr>
          <p:cNvSpPr/>
          <p:nvPr/>
        </p:nvSpPr>
        <p:spPr>
          <a:xfrm>
            <a:off x="3509512" y="1650729"/>
            <a:ext cx="2160000" cy="2160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latin typeface="+mj-lt"/>
              </a:rPr>
              <a:t>42</a:t>
            </a:r>
            <a:r>
              <a:rPr lang="en-US" sz="3200" b="1" dirty="0">
                <a:latin typeface="+mj-lt"/>
              </a:rPr>
              <a:t> </a:t>
            </a:r>
          </a:p>
          <a:p>
            <a:pPr algn="ctr"/>
            <a:r>
              <a:rPr lang="en-US" dirty="0">
                <a:latin typeface="+mj-lt"/>
              </a:rPr>
              <a:t>Amendments to the Rules</a:t>
            </a:r>
          </a:p>
        </p:txBody>
      </p:sp>
    </p:spTree>
    <p:extLst>
      <p:ext uri="{BB962C8B-B14F-4D97-AF65-F5344CB8AC3E}">
        <p14:creationId xmlns:p14="http://schemas.microsoft.com/office/powerpoint/2010/main" val="3616791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52B12B-5D3B-4C00-BFE7-10F2872A19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Finance Bill, 2024 </a:t>
            </a:r>
            <a:endParaRPr lang="en-IN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0FF6548-6110-C7B6-B769-97B6EF0440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518D3-DDA5-64BF-54B9-1013B92285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78117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S. 9 – Exclude ENA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Undenatured extra neutral alcohol (rectified spirit) excluded from GST </a:t>
            </a:r>
          </a:p>
          <a:p>
            <a:pPr marL="114300" indent="0">
              <a:buNone/>
            </a:pPr>
            <a:endParaRPr lang="en-IN" dirty="0"/>
          </a:p>
          <a:p>
            <a:pPr marL="114300" indent="0">
              <a:buNone/>
            </a:pPr>
            <a:r>
              <a:rPr lang="en-IN" b="1" dirty="0"/>
              <a:t>Would this not mean disconnection of GST chain at the ENA stage? </a:t>
            </a:r>
          </a:p>
          <a:p>
            <a:pPr marL="114300" indent="0">
              <a:buNone/>
            </a:pPr>
            <a:r>
              <a:rPr lang="en-IN" b="1" dirty="0"/>
              <a:t>Does it really contribute to cost reduction?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476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574625"/>
            <a:ext cx="8043735" cy="577850"/>
          </a:xfrm>
        </p:spPr>
        <p:txBody>
          <a:bodyPr/>
          <a:lstStyle/>
          <a:p>
            <a:r>
              <a:rPr lang="en-US" dirty="0"/>
              <a:t>S. 11A – Ratify non-levy or non-payment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32115"/>
            <a:ext cx="4084131" cy="3336760"/>
          </a:xfrm>
        </p:spPr>
        <p:txBody>
          <a:bodyPr/>
          <a:lstStyle/>
          <a:p>
            <a:r>
              <a:rPr lang="en-US" dirty="0"/>
              <a:t>Practice generally prevalent </a:t>
            </a:r>
          </a:p>
          <a:p>
            <a:r>
              <a:rPr lang="en-US" dirty="0"/>
              <a:t>‘was’ OR ‘is’</a:t>
            </a:r>
          </a:p>
          <a:p>
            <a:r>
              <a:rPr lang="en-US" dirty="0"/>
              <a:t>Liable to GST but not levied </a:t>
            </a:r>
          </a:p>
          <a:p>
            <a:r>
              <a:rPr lang="en-US" dirty="0"/>
              <a:t>Liable to higher GST but not levied 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dirty="0"/>
              <a:t>Government empowered to issue notification to ratify the non-payment  or short-payment </a:t>
            </a:r>
          </a:p>
          <a:p>
            <a:pPr marL="114300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8572F88-48AC-699A-DA85-2BFC547A339B}"/>
              </a:ext>
            </a:extLst>
          </p:cNvPr>
          <p:cNvSpPr txBox="1">
            <a:spLocks/>
          </p:cNvSpPr>
          <p:nvPr/>
        </p:nvSpPr>
        <p:spPr>
          <a:xfrm>
            <a:off x="4662677" y="3103927"/>
            <a:ext cx="4084131" cy="1464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r">
              <a:buNone/>
            </a:pPr>
            <a:r>
              <a:rPr lang="en-US" b="1" dirty="0"/>
              <a:t>Why not ‘exemption’ under S. 11? </a:t>
            </a:r>
          </a:p>
          <a:p>
            <a:pPr marL="114300" indent="0" algn="r">
              <a:buNone/>
            </a:pPr>
            <a:r>
              <a:rPr lang="en-IN" b="1" dirty="0"/>
              <a:t>Is there a previous example? </a:t>
            </a:r>
          </a:p>
        </p:txBody>
      </p:sp>
    </p:spTree>
    <p:extLst>
      <p:ext uri="{BB962C8B-B14F-4D97-AF65-F5344CB8AC3E}">
        <p14:creationId xmlns:p14="http://schemas.microsoft.com/office/powerpoint/2010/main" val="570306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ACAAC-EF45-478B-BE79-9BD47DA50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574625"/>
            <a:ext cx="7875955" cy="577850"/>
          </a:xfrm>
        </p:spPr>
        <p:txBody>
          <a:bodyPr/>
          <a:lstStyle/>
          <a:p>
            <a:r>
              <a:rPr lang="en-IN" dirty="0"/>
              <a:t>S. 13 &amp; 211 – Time limit to claim RCM credits 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162CEFE-FC93-3556-492C-9418D1F60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lnSpc>
                <a:spcPct val="125000"/>
              </a:lnSpc>
              <a:buNone/>
            </a:pPr>
            <a:r>
              <a:rPr lang="en-US" sz="1800" b="1" dirty="0" err="1"/>
              <a:t>ToS</a:t>
            </a:r>
            <a:r>
              <a:rPr lang="en-US" sz="1800" b="1" dirty="0"/>
              <a:t> amended to make it </a:t>
            </a:r>
            <a:r>
              <a:rPr lang="en-US" sz="2400" b="1" dirty="0"/>
              <a:t>EARLIEST OF</a:t>
            </a:r>
            <a:r>
              <a:rPr lang="en-US" sz="1800" b="1" dirty="0"/>
              <a:t>:</a:t>
            </a:r>
          </a:p>
          <a:p>
            <a:pPr marL="720725">
              <a:lnSpc>
                <a:spcPct val="125000"/>
              </a:lnSpc>
              <a:buClrTx/>
            </a:pPr>
            <a:r>
              <a:rPr lang="en-US" sz="1800" b="1" dirty="0"/>
              <a:t>Date of payment </a:t>
            </a:r>
          </a:p>
          <a:p>
            <a:pPr marL="720725">
              <a:lnSpc>
                <a:spcPct val="125000"/>
              </a:lnSpc>
              <a:buClrTx/>
            </a:pPr>
            <a:r>
              <a:rPr lang="en-US" sz="1800" b="1" dirty="0"/>
              <a:t>61</a:t>
            </a:r>
            <a:r>
              <a:rPr lang="en-US" sz="1800" b="1" baseline="30000" dirty="0"/>
              <a:t>st</a:t>
            </a:r>
            <a:r>
              <a:rPr lang="en-US" sz="1800" b="1" dirty="0"/>
              <a:t> date of the invoice of the supplier </a:t>
            </a:r>
          </a:p>
          <a:p>
            <a:pPr marL="720725">
              <a:lnSpc>
                <a:spcPct val="125000"/>
              </a:lnSpc>
              <a:buClrTx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Date of issue of invoice by the recipient </a:t>
            </a:r>
          </a:p>
          <a:p>
            <a:pPr>
              <a:lnSpc>
                <a:spcPct val="125000"/>
              </a:lnSpc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60E64-5331-2507-8DA9-21AA47B1D8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3394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ACAAC-EF45-478B-BE79-9BD47DA50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74625"/>
            <a:ext cx="8035346" cy="577850"/>
          </a:xfrm>
        </p:spPr>
        <p:txBody>
          <a:bodyPr/>
          <a:lstStyle/>
          <a:p>
            <a:r>
              <a:rPr lang="en-IN" dirty="0"/>
              <a:t>S. 13 &amp; 211 – Time limit to claim RCM credits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67A2C-490D-78ED-E3F3-F5DFF7681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32114"/>
            <a:ext cx="8530296" cy="3496639"/>
          </a:xfrm>
        </p:spPr>
        <p:txBody>
          <a:bodyPr>
            <a:noAutofit/>
          </a:bodyPr>
          <a:lstStyle/>
          <a:p>
            <a:r>
              <a:rPr lang="en-IN" sz="1700" dirty="0">
                <a:latin typeface="+mj-lt"/>
              </a:rPr>
              <a:t>Applicable only to supplies received </a:t>
            </a:r>
            <a:r>
              <a:rPr lang="en-IN" sz="17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by </a:t>
            </a:r>
            <a:r>
              <a:rPr lang="en-IN" sz="17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regd</a:t>
            </a:r>
            <a:r>
              <a:rPr lang="en-IN" sz="17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persons from </a:t>
            </a:r>
            <a:r>
              <a:rPr lang="en-IN" sz="17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unregd</a:t>
            </a:r>
            <a:r>
              <a:rPr lang="en-IN" sz="17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persons </a:t>
            </a:r>
          </a:p>
          <a:p>
            <a:r>
              <a:rPr lang="en-IN" sz="1700" dirty="0">
                <a:latin typeface="+mj-lt"/>
              </a:rPr>
              <a:t>Time for claim of ITC would be </a:t>
            </a:r>
            <a:r>
              <a:rPr lang="en-IN" sz="17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date of issue of self-invoice </a:t>
            </a:r>
            <a:endParaRPr lang="en-IN" sz="1700" dirty="0">
              <a:latin typeface="+mj-lt"/>
            </a:endParaRPr>
          </a:p>
          <a:p>
            <a:pPr lvl="1"/>
            <a:r>
              <a:rPr lang="en-IN" sz="1700" dirty="0">
                <a:latin typeface="+mj-lt"/>
              </a:rPr>
              <a:t>Not payment of RCM tax; Not date of supplier invoice; Not date of receipt of service </a:t>
            </a:r>
          </a:p>
          <a:p>
            <a:r>
              <a:rPr lang="en-IN" sz="1700" dirty="0">
                <a:latin typeface="+mj-lt"/>
              </a:rPr>
              <a:t>If paid </a:t>
            </a:r>
            <a:r>
              <a:rPr lang="en-IN" sz="1700" dirty="0" err="1">
                <a:latin typeface="+mj-lt"/>
              </a:rPr>
              <a:t>suo</a:t>
            </a:r>
            <a:r>
              <a:rPr lang="en-IN" sz="1700" dirty="0">
                <a:latin typeface="+mj-lt"/>
              </a:rPr>
              <a:t>-motu or based on certain clarification or proceedings or any ruling… </a:t>
            </a:r>
            <a:r>
              <a:rPr lang="en-IN" sz="1700" b="1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issue self-invoice and claim ITC </a:t>
            </a:r>
          </a:p>
          <a:p>
            <a:r>
              <a:rPr lang="en-IN" sz="1700" dirty="0">
                <a:latin typeface="+mj-lt"/>
              </a:rPr>
              <a:t>Interest payable for delay in belated issue of invoices &amp; payment of GST </a:t>
            </a:r>
          </a:p>
          <a:p>
            <a:endParaRPr lang="en-IN" sz="1700" dirty="0">
              <a:latin typeface="+mj-lt"/>
            </a:endParaRPr>
          </a:p>
          <a:p>
            <a:pPr marL="114300" indent="0">
              <a:buNone/>
            </a:pPr>
            <a:r>
              <a:rPr lang="en-IN" sz="1700" b="1" dirty="0">
                <a:latin typeface="+mj-lt"/>
              </a:rPr>
              <a:t>RCM invoices from </a:t>
            </a:r>
            <a:r>
              <a:rPr lang="en-IN" sz="1700" b="1" dirty="0" err="1">
                <a:latin typeface="+mj-lt"/>
              </a:rPr>
              <a:t>regd</a:t>
            </a:r>
            <a:r>
              <a:rPr lang="en-IN" sz="1700" b="1" dirty="0">
                <a:latin typeface="+mj-lt"/>
              </a:rPr>
              <a:t> persons; imports? </a:t>
            </a:r>
          </a:p>
          <a:p>
            <a:pPr marL="114300" indent="0">
              <a:buNone/>
            </a:pPr>
            <a:r>
              <a:rPr lang="en-IN" sz="1700" b="1" dirty="0">
                <a:latin typeface="+mj-lt"/>
              </a:rPr>
              <a:t>Indirectly ratifies claim of ITC on belated issue of supplier invoices under FCM too - eligibility to ITC to the recipient and interest for the supplier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60E64-5331-2507-8DA9-21AA47B1D8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65724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S. 16(5) – </a:t>
            </a:r>
            <a:r>
              <a:rPr lang="en-US" dirty="0" err="1"/>
              <a:t>Timelimit</a:t>
            </a:r>
            <a:r>
              <a:rPr lang="en-US" dirty="0"/>
              <a:t> for claim of ITC 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73015B-0FD8-E19C-C071-93341F01E5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587769"/>
              </p:ext>
            </p:extLst>
          </p:nvPr>
        </p:nvGraphicFramePr>
        <p:xfrm>
          <a:off x="482606" y="1437524"/>
          <a:ext cx="2814267" cy="22704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82">
                  <a:extLst>
                    <a:ext uri="{9D8B030D-6E8A-4147-A177-3AD203B41FA5}">
                      <a16:colId xmlns:a16="http://schemas.microsoft.com/office/drawing/2014/main" val="3583606310"/>
                    </a:ext>
                  </a:extLst>
                </a:gridCol>
                <a:gridCol w="1535185">
                  <a:extLst>
                    <a:ext uri="{9D8B030D-6E8A-4147-A177-3AD203B41FA5}">
                      <a16:colId xmlns:a16="http://schemas.microsoft.com/office/drawing/2014/main" val="1895355896"/>
                    </a:ext>
                  </a:extLst>
                </a:gridCol>
              </a:tblGrid>
              <a:tr h="5676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2017-18</a:t>
                      </a:r>
                      <a:endParaRPr lang="en-IN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31.03.2019</a:t>
                      </a:r>
                      <a:endParaRPr lang="en-IN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5442851"/>
                  </a:ext>
                </a:extLst>
              </a:tr>
              <a:tr h="5676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2018-19</a:t>
                      </a:r>
                      <a:endParaRPr lang="en-IN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30.09.2019</a:t>
                      </a:r>
                      <a:endParaRPr lang="en-IN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8931243"/>
                  </a:ext>
                </a:extLst>
              </a:tr>
              <a:tr h="5676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2019-20</a:t>
                      </a:r>
                      <a:endParaRPr lang="en-IN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30.09.2020</a:t>
                      </a:r>
                      <a:endParaRPr lang="en-IN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6643248"/>
                  </a:ext>
                </a:extLst>
              </a:tr>
              <a:tr h="5676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2020-21</a:t>
                      </a:r>
                      <a:endParaRPr lang="en-IN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30.09.2021 </a:t>
                      </a:r>
                      <a:endParaRPr lang="en-IN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376473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C4EBC96-94A7-A8DC-C6C0-D079FE4CB5B3}"/>
              </a:ext>
            </a:extLst>
          </p:cNvPr>
          <p:cNvSpPr txBox="1"/>
          <p:nvPr/>
        </p:nvSpPr>
        <p:spPr>
          <a:xfrm>
            <a:off x="3384957" y="1593394"/>
            <a:ext cx="548220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  <a:latin typeface="+mj-lt"/>
              </a:rPr>
              <a:t>Should have been claimed in any of the return filed upto </a:t>
            </a:r>
            <a:r>
              <a:rPr lang="en-US" sz="3200" b="1" dirty="0">
                <a:solidFill>
                  <a:srgbClr val="92D050"/>
                </a:solidFill>
                <a:latin typeface="+mj-lt"/>
              </a:rPr>
              <a:t>30.11.2021</a:t>
            </a:r>
            <a:r>
              <a:rPr lang="en-US" sz="2400" b="1" dirty="0">
                <a:solidFill>
                  <a:srgbClr val="92D050"/>
                </a:solidFill>
                <a:latin typeface="+mj-lt"/>
              </a:rPr>
              <a:t> </a:t>
            </a:r>
          </a:p>
          <a:p>
            <a:endParaRPr lang="en-US" sz="2400" b="1" i="1" dirty="0">
              <a:solidFill>
                <a:srgbClr val="92D050"/>
              </a:solidFill>
              <a:latin typeface="+mj-lt"/>
            </a:endParaRPr>
          </a:p>
          <a:p>
            <a:r>
              <a:rPr lang="en-US" sz="2400" b="1" i="1" dirty="0">
                <a:solidFill>
                  <a:srgbClr val="92D050"/>
                </a:solidFill>
                <a:latin typeface="+mj-lt"/>
              </a:rPr>
              <a:t>Recorded in the books OR in the return for November 2021? </a:t>
            </a:r>
            <a:endParaRPr lang="en-IN" sz="2400" b="1" i="1" dirty="0">
              <a:solidFill>
                <a:srgbClr val="92D050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244B85-EB03-DDB4-59FC-5CFB38F93AD8}"/>
              </a:ext>
            </a:extLst>
          </p:cNvPr>
          <p:cNvSpPr txBox="1"/>
          <p:nvPr/>
        </p:nvSpPr>
        <p:spPr>
          <a:xfrm>
            <a:off x="482605" y="3861579"/>
            <a:ext cx="82838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j-lt"/>
              </a:rPr>
              <a:t>Refund of taxes already paid (incl. reversed) would not be allowed </a:t>
            </a:r>
            <a:endParaRPr lang="en-IN" sz="20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742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S. 16(6) – </a:t>
            </a:r>
            <a:r>
              <a:rPr lang="en-US" dirty="0" err="1"/>
              <a:t>Timelimit</a:t>
            </a:r>
            <a:r>
              <a:rPr lang="en-US" dirty="0"/>
              <a:t> for claim of ITC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32115"/>
            <a:ext cx="7943067" cy="333676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If ITC was not claimed due to cancellation of recipient’s  registration</a:t>
            </a:r>
            <a:r>
              <a:rPr lang="en-US" sz="2000" dirty="0"/>
              <a:t> – may now be claimed within:</a:t>
            </a:r>
          </a:p>
          <a:p>
            <a:r>
              <a:rPr lang="en-IN" sz="2000" dirty="0"/>
              <a:t>30</a:t>
            </a:r>
            <a:r>
              <a:rPr lang="en-IN" sz="2000" baseline="30000" dirty="0"/>
              <a:t>th</a:t>
            </a:r>
            <a:r>
              <a:rPr lang="en-IN" sz="2000" dirty="0"/>
              <a:t> November of the following year </a:t>
            </a:r>
          </a:p>
          <a:p>
            <a:r>
              <a:rPr lang="en-IN" sz="2000" dirty="0"/>
              <a:t>In the returns filed for the period of cancellation, if filed within 30 days from date of revocation </a:t>
            </a:r>
          </a:p>
          <a:p>
            <a:pPr marL="114300" indent="0" algn="r">
              <a:buNone/>
            </a:pPr>
            <a:r>
              <a:rPr lang="en-IN" sz="2000" b="1" dirty="0"/>
              <a:t>WEL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29610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C960D-E3DE-55B1-10F5-46ACD4F3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74625"/>
            <a:ext cx="8287016" cy="577850"/>
          </a:xfrm>
        </p:spPr>
        <p:txBody>
          <a:bodyPr/>
          <a:lstStyle/>
          <a:p>
            <a:r>
              <a:rPr lang="en-US" dirty="0"/>
              <a:t>S. 17(5) – Removing the embargo on claim of ITC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88902-8FDF-D872-005D-0FE789F04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5671"/>
            <a:ext cx="8520600" cy="333676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In clause (i), reference to 74, 129 and 130 removed wef 2023-24 </a:t>
            </a:r>
          </a:p>
          <a:p>
            <a:pPr marL="114300" indent="0">
              <a:buNone/>
            </a:pPr>
            <a:r>
              <a:rPr lang="en-IN" sz="2400" b="1" dirty="0">
                <a:solidFill>
                  <a:schemeClr val="tx1"/>
                </a:solidFill>
              </a:rPr>
              <a:t>What about the RCM liability for earlier years paid now?</a:t>
            </a:r>
            <a:endParaRPr lang="en-IN" sz="2000" b="1" i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92991-8D7B-C570-6B56-89FAE1F429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31942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S. 39 – Filing of TDS returns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Filing of even NIL returns mandated </a:t>
            </a:r>
          </a:p>
          <a:p>
            <a:pPr>
              <a:lnSpc>
                <a:spcPct val="150000"/>
              </a:lnSpc>
            </a:pPr>
            <a:r>
              <a:rPr lang="en-US" dirty="0"/>
              <a:t>Else, liable for general penalty of Rs. 25,000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87899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S. 54 – Refund for exports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NO REFUND if goods are subjected to EXPORT DUTIES 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Hitherto, the limitation was only for refund of unutilized ITC … now expanded to include refund of IGST paid on export of goods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218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S. 70 – Issue of summons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AUTHORISED REPRESENTATIVE will be allowed to appear in response to any SUMMONS</a:t>
            </a:r>
          </a:p>
          <a:p>
            <a:r>
              <a:rPr lang="en-US" dirty="0"/>
              <a:t>The AR to:</a:t>
            </a:r>
          </a:p>
          <a:p>
            <a:pPr lvl="1"/>
            <a:r>
              <a:rPr lang="en-US" sz="1800"/>
              <a:t>State </a:t>
            </a:r>
            <a:r>
              <a:rPr lang="en-US" sz="1800" dirty="0"/>
              <a:t>the truth during examination !!! </a:t>
            </a:r>
          </a:p>
          <a:p>
            <a:pPr lvl="1"/>
            <a:r>
              <a:rPr lang="en-US" sz="1800" dirty="0"/>
              <a:t>Make statements </a:t>
            </a:r>
          </a:p>
          <a:p>
            <a:pPr lvl="1"/>
            <a:r>
              <a:rPr lang="en-US" sz="1800" dirty="0"/>
              <a:t>Produce documents 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Cannot be subsequently denied unless complained as taken under duress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38156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S. 74A – Common </a:t>
            </a:r>
            <a:r>
              <a:rPr lang="en-US" dirty="0" err="1"/>
              <a:t>timelimit</a:t>
            </a:r>
            <a:r>
              <a:rPr lang="en-US" dirty="0"/>
              <a:t> for cases involving </a:t>
            </a:r>
            <a:r>
              <a:rPr lang="en-US" i="1" dirty="0" err="1"/>
              <a:t>mens</a:t>
            </a:r>
            <a:r>
              <a:rPr lang="en-US" i="1" dirty="0"/>
              <a:t> rea </a:t>
            </a:r>
            <a:r>
              <a:rPr lang="en-US" dirty="0"/>
              <a:t>&amp; others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828799"/>
            <a:ext cx="4830751" cy="27400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Applicability: </a:t>
            </a:r>
            <a:r>
              <a:rPr lang="en-US" b="1" dirty="0"/>
              <a:t>FY 202</a:t>
            </a:r>
            <a:r>
              <a:rPr lang="en-IN" b="1" dirty="0"/>
              <a:t>4</a:t>
            </a:r>
            <a:r>
              <a:rPr lang="en-US" b="1" dirty="0"/>
              <a:t>-2</a:t>
            </a:r>
            <a:r>
              <a:rPr lang="en-IN" b="1" dirty="0"/>
              <a:t>5</a:t>
            </a:r>
            <a:r>
              <a:rPr lang="en-US" b="1" dirty="0"/>
              <a:t> onwards </a:t>
            </a:r>
          </a:p>
          <a:p>
            <a:pPr>
              <a:lnSpc>
                <a:spcPct val="150000"/>
              </a:lnSpc>
            </a:pPr>
            <a:r>
              <a:rPr lang="en-IN" dirty="0"/>
              <a:t>Issue SCN: </a:t>
            </a:r>
            <a:r>
              <a:rPr lang="en-IN" b="1" dirty="0"/>
              <a:t>Within 42 months (3.5 years) from the due date for GSTR 9 </a:t>
            </a:r>
          </a:p>
          <a:p>
            <a:pPr>
              <a:lnSpc>
                <a:spcPct val="150000"/>
              </a:lnSpc>
            </a:pPr>
            <a:r>
              <a:rPr lang="en-IN" dirty="0"/>
              <a:t>Issue of OIO: </a:t>
            </a:r>
            <a:r>
              <a:rPr lang="en-IN" b="1" dirty="0"/>
              <a:t>Within 12 (+6 months) from date of SCN </a:t>
            </a:r>
          </a:p>
          <a:p>
            <a:pPr>
              <a:lnSpc>
                <a:spcPct val="150000"/>
              </a:lnSpc>
            </a:pPr>
            <a:r>
              <a:rPr lang="en-IN" dirty="0"/>
              <a:t>No SCN: </a:t>
            </a:r>
            <a:r>
              <a:rPr lang="en-IN" b="1" dirty="0"/>
              <a:t>If the tax / refund is &lt; Rs. 2000 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9F95B63-D8B1-F2A9-E28F-729768AD1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020640"/>
              </p:ext>
            </p:extLst>
          </p:nvPr>
        </p:nvGraphicFramePr>
        <p:xfrm>
          <a:off x="5310231" y="2032991"/>
          <a:ext cx="3627036" cy="1630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9012">
                  <a:extLst>
                    <a:ext uri="{9D8B030D-6E8A-4147-A177-3AD203B41FA5}">
                      <a16:colId xmlns:a16="http://schemas.microsoft.com/office/drawing/2014/main" val="879293055"/>
                    </a:ext>
                  </a:extLst>
                </a:gridCol>
                <a:gridCol w="1209012">
                  <a:extLst>
                    <a:ext uri="{9D8B030D-6E8A-4147-A177-3AD203B41FA5}">
                      <a16:colId xmlns:a16="http://schemas.microsoft.com/office/drawing/2014/main" val="119898190"/>
                    </a:ext>
                  </a:extLst>
                </a:gridCol>
                <a:gridCol w="1209012">
                  <a:extLst>
                    <a:ext uri="{9D8B030D-6E8A-4147-A177-3AD203B41FA5}">
                      <a16:colId xmlns:a16="http://schemas.microsoft.com/office/drawing/2014/main" val="4071305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FY 202</a:t>
                      </a:r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4-25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SCN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OIO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71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73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30.09.202</a:t>
                      </a:r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31.12.202</a:t>
                      </a:r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52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74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30.06.20</a:t>
                      </a:r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31.12.20</a:t>
                      </a:r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0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74A 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30.06.202</a:t>
                      </a:r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30.06.20</a:t>
                      </a:r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30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 (+ 6 months)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50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94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74D4-BD2D-86A6-CA4A-EFAF9679F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Comparison ! 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473C7-354C-7996-DA13-D6A8FE3FDC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7CE64E0-222C-2827-940B-DE7645C5A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2594"/>
              </p:ext>
            </p:extLst>
          </p:nvPr>
        </p:nvGraphicFramePr>
        <p:xfrm>
          <a:off x="385894" y="1445837"/>
          <a:ext cx="5001612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1678">
                  <a:extLst>
                    <a:ext uri="{9D8B030D-6E8A-4147-A177-3AD203B41FA5}">
                      <a16:colId xmlns:a16="http://schemas.microsoft.com/office/drawing/2014/main" val="3798606661"/>
                    </a:ext>
                  </a:extLst>
                </a:gridCol>
                <a:gridCol w="1634967">
                  <a:extLst>
                    <a:ext uri="{9D8B030D-6E8A-4147-A177-3AD203B41FA5}">
                      <a16:colId xmlns:a16="http://schemas.microsoft.com/office/drawing/2014/main" val="219314243"/>
                    </a:ext>
                  </a:extLst>
                </a:gridCol>
                <a:gridCol w="1634967">
                  <a:extLst>
                    <a:ext uri="{9D8B030D-6E8A-4147-A177-3AD203B41FA5}">
                      <a16:colId xmlns:a16="http://schemas.microsoft.com/office/drawing/2014/main" val="1853009855"/>
                    </a:ext>
                  </a:extLst>
                </a:gridCol>
              </a:tblGrid>
              <a:tr h="371666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If Tax + Interest is paid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Not involving </a:t>
                      </a:r>
                      <a:r>
                        <a:rPr lang="en-US" sz="1600" b="1" i="1" dirty="0" err="1"/>
                        <a:t>mens</a:t>
                      </a:r>
                      <a:r>
                        <a:rPr lang="en-US" sz="1600" b="1" i="1" dirty="0"/>
                        <a:t> rea </a:t>
                      </a:r>
                      <a:endParaRPr lang="en-IN" sz="1600" b="1" i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45140"/>
                  </a:ext>
                </a:extLst>
              </a:tr>
              <a:tr h="37166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S. 73</a:t>
                      </a:r>
                      <a:endParaRPr lang="en-IN" sz="1600" b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S. 74A </a:t>
                      </a:r>
                      <a:endParaRPr lang="en-IN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959733"/>
                  </a:ext>
                </a:extLst>
              </a:tr>
              <a:tr h="542734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IN" sz="1600" dirty="0">
                          <a:effectLst/>
                        </a:rPr>
                        <a:t>Before service of SCN</a:t>
                      </a:r>
                      <a:endParaRPr lang="en-IN" sz="1600" dirty="0"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 penalty </a:t>
                      </a:r>
                      <a:endParaRPr lang="en-IN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269503"/>
                  </a:ext>
                </a:extLst>
              </a:tr>
              <a:tr h="542734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IN" sz="1600" dirty="0">
                          <a:effectLst/>
                        </a:rPr>
                        <a:t>Within 30 / 60 days of SCN</a:t>
                      </a:r>
                      <a:endParaRPr lang="en-IN" sz="1600" dirty="0"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</a:pPr>
                      <a:r>
                        <a:rPr lang="en-IN" sz="1600" dirty="0">
                          <a:effectLst/>
                        </a:rPr>
                        <a:t>No penalty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</a:pPr>
                      <a:r>
                        <a:rPr lang="en-IN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(30 days)</a:t>
                      </a:r>
                      <a:endParaRPr lang="en-IN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</a:pPr>
                      <a:r>
                        <a:rPr lang="en-IN" sz="1600" dirty="0">
                          <a:effectLst/>
                        </a:rPr>
                        <a:t>No penalty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(60 days)</a:t>
                      </a:r>
                      <a:endParaRPr lang="en-IN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406090"/>
                  </a:ext>
                </a:extLst>
              </a:tr>
              <a:tr h="542734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IN" sz="1600" dirty="0">
                          <a:effectLst/>
                        </a:rPr>
                        <a:t>Within 30 / 60 days of the Order </a:t>
                      </a:r>
                      <a:endParaRPr lang="en-IN" sz="1600" dirty="0"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IN" sz="16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Higher of </a:t>
                      </a:r>
                    </a:p>
                    <a:p>
                      <a:pPr algn="ctr"/>
                      <a:r>
                        <a:rPr lang="en-IN" sz="16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10% of tax; OR Rs. 20,000/- (CGST+SGST)</a:t>
                      </a:r>
                      <a:endParaRPr lang="en-IN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374521"/>
                  </a:ext>
                </a:extLst>
              </a:tr>
              <a:tr h="371666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IN" sz="1600" dirty="0">
                          <a:effectLst/>
                        </a:rPr>
                        <a:t>Thereafter </a:t>
                      </a:r>
                      <a:endParaRPr lang="en-IN" sz="1600" dirty="0"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926717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F60C3D0-66FF-55CE-B09A-CC83B83F3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558492"/>
              </p:ext>
            </p:extLst>
          </p:nvPr>
        </p:nvGraphicFramePr>
        <p:xfrm>
          <a:off x="5387506" y="1449012"/>
          <a:ext cx="3269934" cy="27420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4967">
                  <a:extLst>
                    <a:ext uri="{9D8B030D-6E8A-4147-A177-3AD203B41FA5}">
                      <a16:colId xmlns:a16="http://schemas.microsoft.com/office/drawing/2014/main" val="404173034"/>
                    </a:ext>
                  </a:extLst>
                </a:gridCol>
                <a:gridCol w="1634967">
                  <a:extLst>
                    <a:ext uri="{9D8B030D-6E8A-4147-A177-3AD203B41FA5}">
                      <a16:colId xmlns:a16="http://schemas.microsoft.com/office/drawing/2014/main" val="4255294449"/>
                    </a:ext>
                  </a:extLst>
                </a:gridCol>
              </a:tblGrid>
              <a:tr h="36878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Involving </a:t>
                      </a:r>
                      <a:r>
                        <a:rPr lang="en-US" sz="1600" b="1" i="1" dirty="0" err="1"/>
                        <a:t>mens</a:t>
                      </a:r>
                      <a:r>
                        <a:rPr lang="en-US" sz="1600" b="1" i="1" dirty="0"/>
                        <a:t> rea </a:t>
                      </a:r>
                      <a:endParaRPr lang="en-IN" sz="1600" b="1" i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774782"/>
                  </a:ext>
                </a:extLst>
              </a:tr>
              <a:tr h="36878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S. 74</a:t>
                      </a:r>
                      <a:endParaRPr lang="en-IN" sz="1600" b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S. 74A</a:t>
                      </a:r>
                      <a:endParaRPr lang="en-IN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188218"/>
                  </a:ext>
                </a:extLst>
              </a:tr>
              <a:tr h="55260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15% of tax </a:t>
                      </a:r>
                      <a:endParaRPr lang="en-IN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329149"/>
                  </a:ext>
                </a:extLst>
              </a:tr>
              <a:tr h="53852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</a:pPr>
                      <a:r>
                        <a:rPr lang="en-IN" sz="1600" dirty="0">
                          <a:effectLst/>
                        </a:rPr>
                        <a:t>25% of tax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</a:pPr>
                      <a:r>
                        <a:rPr lang="en-IN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(30 days)</a:t>
                      </a:r>
                      <a:endParaRPr lang="en-IN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</a:pPr>
                      <a:r>
                        <a:rPr lang="en-IN" sz="1600" dirty="0">
                          <a:effectLst/>
                        </a:rPr>
                        <a:t>25% of tax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(60 days)</a:t>
                      </a:r>
                      <a:endParaRPr lang="en-IN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724429"/>
                  </a:ext>
                </a:extLst>
              </a:tr>
              <a:tr h="53852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</a:pPr>
                      <a:r>
                        <a:rPr lang="en-IN" sz="1600" dirty="0">
                          <a:effectLst/>
                        </a:rPr>
                        <a:t>50% of tax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</a:pPr>
                      <a:r>
                        <a:rPr lang="en-IN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(30 days)</a:t>
                      </a:r>
                      <a:endParaRPr lang="en-IN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</a:pPr>
                      <a:r>
                        <a:rPr lang="en-IN" sz="1600" dirty="0">
                          <a:effectLst/>
                        </a:rPr>
                        <a:t>50% of tax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(60 days)</a:t>
                      </a:r>
                      <a:endParaRPr lang="en-IN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437434"/>
                  </a:ext>
                </a:extLst>
              </a:tr>
              <a:tr h="36878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100% of tax </a:t>
                      </a:r>
                      <a:endParaRPr lang="en-IN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804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02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78FC5-741B-AD55-7C3B-18D6B13B2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74625"/>
            <a:ext cx="7800454" cy="577850"/>
          </a:xfrm>
        </p:spPr>
        <p:txBody>
          <a:bodyPr/>
          <a:lstStyle/>
          <a:p>
            <a:r>
              <a:rPr lang="en-US" dirty="0"/>
              <a:t>S. 107 &amp; S. 112  – Appeals 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48100-7B86-2C51-13C8-5847335D0B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3E26194-3F4C-0565-1956-0088A59416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946518"/>
              </p:ext>
            </p:extLst>
          </p:nvPr>
        </p:nvGraphicFramePr>
        <p:xfrm>
          <a:off x="562819" y="1370638"/>
          <a:ext cx="8388233" cy="22124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5895">
                  <a:extLst>
                    <a:ext uri="{9D8B030D-6E8A-4147-A177-3AD203B41FA5}">
                      <a16:colId xmlns:a16="http://schemas.microsoft.com/office/drawing/2014/main" val="1955226977"/>
                    </a:ext>
                  </a:extLst>
                </a:gridCol>
                <a:gridCol w="3448136">
                  <a:extLst>
                    <a:ext uri="{9D8B030D-6E8A-4147-A177-3AD203B41FA5}">
                      <a16:colId xmlns:a16="http://schemas.microsoft.com/office/drawing/2014/main" val="4239062143"/>
                    </a:ext>
                  </a:extLst>
                </a:gridCol>
                <a:gridCol w="3874202">
                  <a:extLst>
                    <a:ext uri="{9D8B030D-6E8A-4147-A177-3AD203B41FA5}">
                      <a16:colId xmlns:a16="http://schemas.microsoft.com/office/drawing/2014/main" val="2716345940"/>
                    </a:ext>
                  </a:extLst>
                </a:gridCol>
              </a:tblGrid>
              <a:tr h="19958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en-IN" sz="16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  <a:sym typeface="Arial"/>
                        </a:rPr>
                        <a:t>Appeal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en-IN" sz="16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  <a:sym typeface="Arial"/>
                        </a:rPr>
                        <a:t>Pre-amendment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  <a:sym typeface="Arial"/>
                        </a:rPr>
                        <a:t>Vide FB 2024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165644"/>
                  </a:ext>
                </a:extLst>
              </a:tr>
              <a:tr h="44746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</a:rPr>
                        <a:t>First appeal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</a:rPr>
                        <a:t>10% of disputed tax (with a cap of Rs. 50 crores: C+S or I)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</a:rPr>
                        <a:t>10% of disputed tax dispute </a:t>
                      </a:r>
                      <a:r>
                        <a:rPr lang="en-IN" sz="1800" b="1" dirty="0">
                          <a:solidFill>
                            <a:srgbClr val="92D05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</a:rPr>
                        <a:t>(with a cap of Rs. 40 crores: C+S or I)</a:t>
                      </a:r>
                      <a:endParaRPr lang="en-IN" sz="16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716702"/>
                  </a:ext>
                </a:extLst>
              </a:tr>
              <a:tr h="683606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</a:rPr>
                        <a:t>Tribunal appeals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</a:rPr>
                        <a:t>Additional 20% of disputed tax (with a cap of Rs. 100 Crores: C+S or I)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rgbClr val="92D05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cs typeface="Tunga" panose="020B0502040204020203" pitchFamily="34" charset="0"/>
                        </a:rPr>
                        <a:t>Additional 10% of disputed tax (with a cap of Rs. 40 Crores: C+S or I)</a:t>
                      </a:r>
                      <a:endParaRPr lang="en-IN" sz="16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648261"/>
                  </a:ext>
                </a:extLst>
              </a:tr>
              <a:tr h="201298">
                <a:tc gridSpan="3"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unga" panose="020B0502040204020203" pitchFamily="34" charset="0"/>
                        </a:rPr>
                        <a:t>No refund for what is already paid !!! 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</a:pP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</a:pP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unga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93968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B077E7F-B6AE-AC64-024E-F9184D47D245}"/>
              </a:ext>
            </a:extLst>
          </p:cNvPr>
          <p:cNvSpPr txBox="1"/>
          <p:nvPr/>
        </p:nvSpPr>
        <p:spPr>
          <a:xfrm>
            <a:off x="507531" y="3839236"/>
            <a:ext cx="83211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00000"/>
              </a:lnSpc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unga" panose="020B0502040204020203" pitchFamily="34" charset="0"/>
              </a:rPr>
              <a:t>3-month additional period for filing of appeals with an application for condonation of delay is extended to tax office appeals </a:t>
            </a:r>
            <a:endParaRPr lang="en-IN" sz="2000" b="1" dirty="0">
              <a:solidFill>
                <a:schemeClr val="accent4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3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EBE36-BE21-5498-AF48-C0A6A7D5E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128A – Waiver of interest &amp; penalties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FB6BE-2410-886F-8A1F-72F9B9603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1" y="1232115"/>
            <a:ext cx="5426369" cy="3336760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solidFill>
                  <a:srgbClr val="1F4362"/>
                </a:solidFill>
                <a:latin typeface="+mj-lt"/>
              </a:rPr>
              <a:t>Applicability: </a:t>
            </a:r>
            <a:r>
              <a:rPr lang="en-US" b="1" dirty="0">
                <a:solidFill>
                  <a:srgbClr val="1F4362"/>
                </a:solidFill>
                <a:latin typeface="+mj-lt"/>
              </a:rPr>
              <a:t>2017-18, 2018-19, 2019-20 </a:t>
            </a:r>
          </a:p>
          <a:p>
            <a:pPr>
              <a:lnSpc>
                <a:spcPct val="125000"/>
              </a:lnSpc>
            </a:pPr>
            <a:r>
              <a:rPr lang="en-US" dirty="0">
                <a:solidFill>
                  <a:srgbClr val="1F4362"/>
                </a:solidFill>
                <a:latin typeface="+mj-lt"/>
              </a:rPr>
              <a:t>Relief: </a:t>
            </a:r>
            <a:r>
              <a:rPr lang="en-US" b="1" dirty="0">
                <a:solidFill>
                  <a:srgbClr val="1F4362"/>
                </a:solidFill>
                <a:latin typeface="+mj-lt"/>
              </a:rPr>
              <a:t>Full waiver of interest and penalties </a:t>
            </a:r>
          </a:p>
          <a:p>
            <a:pPr>
              <a:lnSpc>
                <a:spcPct val="125000"/>
              </a:lnSpc>
            </a:pPr>
            <a:r>
              <a:rPr lang="en-US" dirty="0">
                <a:solidFill>
                  <a:srgbClr val="1F4362"/>
                </a:solidFill>
                <a:latin typeface="+mj-lt"/>
              </a:rPr>
              <a:t>Eligibility: </a:t>
            </a:r>
            <a:r>
              <a:rPr lang="en-US" b="1" dirty="0">
                <a:solidFill>
                  <a:srgbClr val="1F4362"/>
                </a:solidFill>
                <a:latin typeface="+mj-lt"/>
              </a:rPr>
              <a:t>Only S. 73 Proceedings </a:t>
            </a:r>
          </a:p>
          <a:p>
            <a:pPr marL="800100" lvl="1" indent="-342900">
              <a:lnSpc>
                <a:spcPct val="125000"/>
              </a:lnSpc>
              <a:buFont typeface="Symbol" panose="05050102010706020507" pitchFamily="18" charset="2"/>
              <a:buChar char=""/>
            </a:pPr>
            <a:r>
              <a:rPr lang="en-IN" sz="1800" dirty="0">
                <a:solidFill>
                  <a:srgbClr val="1F4362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SCN / Statement issued, OIO yet to be passed  </a:t>
            </a:r>
            <a:endParaRPr lang="en-IN" sz="1800" dirty="0">
              <a:solidFill>
                <a:srgbClr val="1F4362"/>
              </a:solidFill>
              <a:latin typeface="+mj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 marL="800100" lvl="1" indent="-342900">
              <a:lnSpc>
                <a:spcPct val="125000"/>
              </a:lnSpc>
              <a:buFont typeface="Symbol" panose="05050102010706020507" pitchFamily="18" charset="2"/>
              <a:buChar char=""/>
            </a:pPr>
            <a:r>
              <a:rPr lang="en-IN" sz="1800" dirty="0">
                <a:solidFill>
                  <a:srgbClr val="1F4362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OIO passed, appeal yet to be filed </a:t>
            </a:r>
          </a:p>
          <a:p>
            <a:pPr marL="800100" lvl="1" indent="-342900">
              <a:lnSpc>
                <a:spcPct val="125000"/>
              </a:lnSpc>
              <a:buFont typeface="Symbol" panose="05050102010706020507" pitchFamily="18" charset="2"/>
              <a:buChar char=""/>
            </a:pPr>
            <a:r>
              <a:rPr lang="en-IN" sz="1800" dirty="0">
                <a:solidFill>
                  <a:srgbClr val="1F4362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OIO </a:t>
            </a:r>
            <a:r>
              <a:rPr lang="en-IN" sz="1800" dirty="0">
                <a:solidFill>
                  <a:srgbClr val="1F4362"/>
                </a:solidFill>
                <a:latin typeface="+mj-lt"/>
                <a:cs typeface="Calibri" panose="020F0502020204030204" pitchFamily="34" charset="0"/>
              </a:rPr>
              <a:t>passed and appeal filed </a:t>
            </a:r>
          </a:p>
          <a:p>
            <a:pPr marL="800100" lvl="1" indent="-342900">
              <a:lnSpc>
                <a:spcPct val="125000"/>
              </a:lnSpc>
              <a:buFont typeface="Symbol" panose="05050102010706020507" pitchFamily="18" charset="2"/>
              <a:buChar char=""/>
            </a:pPr>
            <a:r>
              <a:rPr lang="en-IN" sz="1800" dirty="0">
                <a:solidFill>
                  <a:srgbClr val="1F4362"/>
                </a:solidFill>
                <a:latin typeface="+mj-lt"/>
                <a:cs typeface="Calibri" panose="020F0502020204030204" pitchFamily="34" charset="0"/>
              </a:rPr>
              <a:t>OIO passed, but RVN in progress </a:t>
            </a:r>
          </a:p>
          <a:p>
            <a:pPr marL="800100" lvl="1" indent="-342900">
              <a:lnSpc>
                <a:spcPct val="125000"/>
              </a:lnSpc>
              <a:buFont typeface="Symbol" panose="05050102010706020507" pitchFamily="18" charset="2"/>
              <a:buChar char=""/>
            </a:pPr>
            <a:r>
              <a:rPr lang="en-IN" sz="1800" dirty="0">
                <a:solidFill>
                  <a:srgbClr val="1F4362"/>
                </a:solidFill>
                <a:latin typeface="+mj-lt"/>
                <a:cs typeface="Calibri" panose="020F0502020204030204" pitchFamily="34" charset="0"/>
              </a:rPr>
              <a:t>OIA passed, GSTAT appeal yet to be filed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24ECF-ACA8-874B-BADC-4945F22421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788C4EB-9470-E577-D2A5-351F8822F86D}"/>
              </a:ext>
            </a:extLst>
          </p:cNvPr>
          <p:cNvSpPr txBox="1">
            <a:spLocks/>
          </p:cNvSpPr>
          <p:nvPr/>
        </p:nvSpPr>
        <p:spPr>
          <a:xfrm>
            <a:off x="5486400" y="1198559"/>
            <a:ext cx="3602420" cy="3549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Covers proceedings only under S. 73 </a:t>
            </a:r>
          </a:p>
          <a:p>
            <a:pPr marL="114300" indent="0">
              <a:buNone/>
            </a:pPr>
            <a:endParaRPr lang="en-US" sz="11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Tax to be paid on / before 31.03.2025 </a:t>
            </a:r>
            <a:r>
              <a:rPr lang="en-US" sz="1600" b="1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(</a:t>
            </a:r>
            <a:r>
              <a:rPr lang="en-US" sz="1600" b="1" i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Notifn</a:t>
            </a:r>
            <a:r>
              <a:rPr lang="en-US" sz="1600" b="1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yet to be issued) </a:t>
            </a:r>
          </a:p>
          <a:p>
            <a:pPr marL="114300" indent="0">
              <a:buNone/>
            </a:pPr>
            <a:endParaRPr lang="en-US" sz="11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Appeal to be withdrawn </a:t>
            </a:r>
          </a:p>
          <a:p>
            <a:pPr marL="114300" indent="0">
              <a:buNone/>
            </a:pPr>
            <a:endParaRPr lang="en-US" sz="1100" b="1" dirty="0">
              <a:solidFill>
                <a:schemeClr val="accent4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Interest &amp; penalty already paid cannot be adjusted or refunded </a:t>
            </a:r>
            <a:endParaRPr lang="en-IN" b="1" dirty="0">
              <a:solidFill>
                <a:schemeClr val="accent4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84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27A728-FEE7-F6F7-A9B7-96CCF4894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CGST Rules </a:t>
            </a:r>
            <a:endParaRPr lang="en-IN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18AAE21-38A7-107E-A688-C40E922278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6EF12-2970-69EC-B1BC-DB754844BF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46610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35749-B1A4-EA61-3D8F-26B14F2D0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 8 – Registrations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30D4B-6EA2-247E-94B0-3C5E25C28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lnSpc>
                <a:spcPct val="150000"/>
              </a:lnSpc>
              <a:buNone/>
            </a:pPr>
            <a:r>
              <a:rPr lang="en-US" dirty="0"/>
              <a:t>If not opted for Aadhar based authentication, would require </a:t>
            </a:r>
          </a:p>
          <a:p>
            <a:pPr>
              <a:lnSpc>
                <a:spcPct val="150000"/>
              </a:lnSpc>
            </a:pPr>
            <a:r>
              <a:rPr lang="en-IN" dirty="0"/>
              <a:t>Photographs of the applicant/s </a:t>
            </a:r>
          </a:p>
          <a:p>
            <a:pPr>
              <a:lnSpc>
                <a:spcPct val="150000"/>
              </a:lnSpc>
            </a:pPr>
            <a:r>
              <a:rPr lang="en-IN" dirty="0"/>
              <a:t>Verification of original copies of uploaded documents </a:t>
            </a:r>
          </a:p>
          <a:p>
            <a:pPr marL="114300" indent="0" algn="r">
              <a:lnSpc>
                <a:spcPct val="150000"/>
              </a:lnSpc>
              <a:buNone/>
            </a:pPr>
            <a:r>
              <a:rPr lang="en-IN" dirty="0"/>
              <a:t>at a facilitation centre 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7470C-87F0-4AC2-7BDD-7F10B8818D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9932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63C24-F3A5-FA4B-6D74-7A6CCA84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 21 – Cancellation of registrations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1ECB6-B1E5-2DA0-B32F-C3EE99C49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If the returns are not filed within 30 days of revocation of </a:t>
            </a:r>
            <a:r>
              <a:rPr lang="en-US" dirty="0" err="1"/>
              <a:t>regn</a:t>
            </a:r>
            <a:r>
              <a:rPr lang="en-US" dirty="0"/>
              <a:t> (for the period during which it was cancelled) </a:t>
            </a:r>
          </a:p>
          <a:p>
            <a:pPr>
              <a:lnSpc>
                <a:spcPct val="150000"/>
              </a:lnSpc>
            </a:pPr>
            <a:r>
              <a:rPr lang="en-US" dirty="0"/>
              <a:t>Including cases where registration was cancelled with retrospective effect 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30BBE-7B58-1A2A-C4CA-10B9C9B573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77537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R. 28 | 225 – Corporate guarantee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32115"/>
            <a:ext cx="8520600" cy="33367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1600" dirty="0">
                <a:latin typeface="+mj-lt"/>
              </a:rPr>
              <a:t>CG is an assurance to take the risk of default; providing of CG is not linked to actual disbursal of the loan </a:t>
            </a:r>
          </a:p>
          <a:p>
            <a:pPr>
              <a:lnSpc>
                <a:spcPct val="150000"/>
              </a:lnSpc>
            </a:pPr>
            <a:r>
              <a:rPr lang="en-IN" sz="1600" dirty="0">
                <a:latin typeface="+mj-lt"/>
              </a:rPr>
              <a:t>1% of the CG amount irrespective of the amount disbursed; </a:t>
            </a:r>
            <a:r>
              <a:rPr lang="en-IN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1% per annum </a:t>
            </a:r>
            <a:r>
              <a:rPr lang="en-IN" sz="1600" dirty="0">
                <a:latin typeface="+mj-lt"/>
              </a:rPr>
              <a:t>— proportionately if the CG is for less than a year and multiplier if it is for more than a year (payable upfront) </a:t>
            </a:r>
          </a:p>
          <a:p>
            <a:pPr>
              <a:lnSpc>
                <a:spcPct val="150000"/>
              </a:lnSpc>
            </a:pPr>
            <a:r>
              <a:rPr lang="en-IN" sz="1600" dirty="0">
                <a:latin typeface="+mj-lt"/>
              </a:rPr>
              <a:t>1% of the CG value applicable wef 26.10.2023  </a:t>
            </a:r>
            <a:r>
              <a:rPr lang="en-IN" sz="1600" i="1" dirty="0">
                <a:latin typeface="+mj-lt"/>
              </a:rPr>
              <a:t>(Rule 28 to apply for the period prior this period)</a:t>
            </a:r>
            <a:r>
              <a:rPr lang="en-IN" sz="1600" dirty="0">
                <a:latin typeface="+mj-lt"/>
              </a:rPr>
              <a:t> – Circular 199 to apply ! </a:t>
            </a:r>
          </a:p>
          <a:p>
            <a:pPr marL="114300" indent="0">
              <a:lnSpc>
                <a:spcPct val="150000"/>
              </a:lnSpc>
              <a:buNone/>
            </a:pPr>
            <a:endParaRPr lang="en-IN" sz="16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3723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R. 28 | 225 – Corporate guarantee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1" y="1232115"/>
            <a:ext cx="4156639" cy="3336760"/>
          </a:xfrm>
        </p:spPr>
        <p:txBody>
          <a:bodyPr>
            <a:noAutofit/>
          </a:bodyPr>
          <a:lstStyle/>
          <a:p>
            <a:pPr marL="114300" indent="0">
              <a:lnSpc>
                <a:spcPct val="125000"/>
              </a:lnSpc>
              <a:buNone/>
            </a:pPr>
            <a:r>
              <a:rPr lang="en-IN" sz="1600" b="1" dirty="0">
                <a:latin typeface="+mj-lt"/>
              </a:rPr>
              <a:t>Specifics:</a:t>
            </a:r>
          </a:p>
          <a:p>
            <a:pPr>
              <a:lnSpc>
                <a:spcPct val="125000"/>
              </a:lnSpc>
            </a:pPr>
            <a:r>
              <a:rPr lang="en-IN" sz="1600" dirty="0">
                <a:latin typeface="+mj-lt"/>
              </a:rPr>
              <a:t>In case of co-guarantors, 1% of the total CG including double guarantees if any </a:t>
            </a:r>
          </a:p>
          <a:p>
            <a:pPr>
              <a:lnSpc>
                <a:spcPct val="125000"/>
              </a:lnSpc>
            </a:pPr>
            <a:r>
              <a:rPr lang="en-IN" sz="1600" dirty="0">
                <a:latin typeface="+mj-lt"/>
              </a:rPr>
              <a:t>If loan is partly repaid, but CG remains full, 1% on the total value would apply </a:t>
            </a:r>
          </a:p>
          <a:p>
            <a:pPr>
              <a:lnSpc>
                <a:spcPct val="125000"/>
              </a:lnSpc>
            </a:pPr>
            <a:r>
              <a:rPr lang="en-IN" sz="1600" dirty="0">
                <a:latin typeface="+mj-lt"/>
              </a:rPr>
              <a:t>Take over of the loan by another bank would not mean 1% again, unless there is fresh CG or renewal !! </a:t>
            </a:r>
          </a:p>
          <a:p>
            <a:pPr marL="114300" indent="0">
              <a:lnSpc>
                <a:spcPct val="125000"/>
              </a:lnSpc>
              <a:buNone/>
            </a:pPr>
            <a:endParaRPr lang="en-IN" sz="16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9BA98C1-85AB-74C9-79BC-2BC15CF050A8}"/>
              </a:ext>
            </a:extLst>
          </p:cNvPr>
          <p:cNvSpPr txBox="1">
            <a:spLocks/>
          </p:cNvSpPr>
          <p:nvPr/>
        </p:nvSpPr>
        <p:spPr>
          <a:xfrm>
            <a:off x="4572000" y="1232115"/>
            <a:ext cx="4345497" cy="333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lnSpc>
                <a:spcPct val="125000"/>
              </a:lnSpc>
              <a:buFont typeface="Arial"/>
              <a:buNone/>
            </a:pPr>
            <a:r>
              <a:rPr lang="en-IN" sz="1600" b="1" dirty="0">
                <a:latin typeface="+mj-lt"/>
              </a:rPr>
              <a:t>Exceptions </a:t>
            </a:r>
          </a:p>
          <a:p>
            <a:pPr>
              <a:lnSpc>
                <a:spcPct val="125000"/>
              </a:lnSpc>
            </a:pPr>
            <a:r>
              <a:rPr lang="en-IN" sz="1600" dirty="0">
                <a:latin typeface="+mj-lt"/>
              </a:rPr>
              <a:t>If eligible for full ITC and where no self-invoice is issued – </a:t>
            </a:r>
            <a:r>
              <a:rPr lang="en-IN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taxable value would be NIL in terms of Circular 210 r/w R. Circular 199 </a:t>
            </a:r>
            <a:endParaRPr lang="en-IN" sz="16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>
              <a:lnSpc>
                <a:spcPct val="125000"/>
              </a:lnSpc>
            </a:pPr>
            <a:r>
              <a:rPr lang="en-IN" sz="1600" dirty="0">
                <a:latin typeface="+mj-lt"/>
              </a:rPr>
              <a:t>Circular not applicable in case where the recipient is outside India – </a:t>
            </a:r>
            <a:r>
              <a:rPr lang="en-IN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would not be exports – liable to GST @ 18% </a:t>
            </a:r>
          </a:p>
        </p:txBody>
      </p:sp>
    </p:spTree>
    <p:extLst>
      <p:ext uri="{BB962C8B-B14F-4D97-AF65-F5344CB8AC3E}">
        <p14:creationId xmlns:p14="http://schemas.microsoft.com/office/powerpoint/2010/main" val="188583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R. 28 | 225 – Corporate guarantee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32115"/>
            <a:ext cx="8630965" cy="333676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IN" sz="1600" b="1" dirty="0">
                <a:solidFill>
                  <a:srgbClr val="FF0000"/>
                </a:solidFill>
                <a:latin typeface="+mj-lt"/>
              </a:rPr>
              <a:t>RBI is directed that no consideration should be paid to the provider of CG; is not a commercial transaction – therefore not in the course of business !! (</a:t>
            </a:r>
            <a:r>
              <a:rPr lang="en-IN" sz="1600" b="1" dirty="0" err="1">
                <a:solidFill>
                  <a:srgbClr val="FF0000"/>
                </a:solidFill>
                <a:latin typeface="+mj-lt"/>
              </a:rPr>
              <a:t>Mst</a:t>
            </a:r>
            <a:r>
              <a:rPr lang="en-IN" sz="1600" b="1" dirty="0">
                <a:solidFill>
                  <a:srgbClr val="FF0000"/>
                </a:solidFill>
                <a:latin typeface="+mj-lt"/>
              </a:rPr>
              <a:t> Circular) </a:t>
            </a:r>
          </a:p>
          <a:p>
            <a:pPr>
              <a:lnSpc>
                <a:spcPct val="120000"/>
              </a:lnSpc>
            </a:pPr>
            <a:r>
              <a:rPr lang="en-IN" sz="1600" b="1" dirty="0">
                <a:solidFill>
                  <a:srgbClr val="FF0000"/>
                </a:solidFill>
                <a:latin typeface="+mj-lt"/>
              </a:rPr>
              <a:t>Isn’t CG a mere share holder function? </a:t>
            </a:r>
          </a:p>
          <a:p>
            <a:pPr>
              <a:lnSpc>
                <a:spcPct val="120000"/>
              </a:lnSpc>
            </a:pPr>
            <a:r>
              <a:rPr lang="en-IN" sz="1600" b="1" dirty="0">
                <a:solidFill>
                  <a:srgbClr val="FF0000"/>
                </a:solidFill>
                <a:latin typeface="+mj-lt"/>
              </a:rPr>
              <a:t>Then will the difference in rate of interest also be taxed as deemed service? 	</a:t>
            </a:r>
          </a:p>
          <a:p>
            <a:pPr>
              <a:lnSpc>
                <a:spcPct val="120000"/>
              </a:lnSpc>
            </a:pPr>
            <a:r>
              <a:rPr lang="en-IN" sz="1600" b="1" dirty="0">
                <a:solidFill>
                  <a:srgbClr val="FF0000"/>
                </a:solidFill>
                <a:latin typeface="+mj-lt"/>
              </a:rPr>
              <a:t>Who is the supplier and who is the recipient of the CG</a:t>
            </a:r>
            <a:r>
              <a:rPr lang="en-IN" sz="1600" b="1">
                <a:solidFill>
                  <a:srgbClr val="FF0000"/>
                </a:solidFill>
                <a:latin typeface="+mj-lt"/>
              </a:rPr>
              <a:t>? </a:t>
            </a:r>
          </a:p>
          <a:p>
            <a:pPr>
              <a:lnSpc>
                <a:spcPct val="120000"/>
              </a:lnSpc>
            </a:pPr>
            <a:r>
              <a:rPr lang="en-IN" sz="1600" b="1">
                <a:solidFill>
                  <a:srgbClr val="FF0000"/>
                </a:solidFill>
                <a:latin typeface="+mj-lt"/>
              </a:rPr>
              <a:t>Isn’t CG an ‘actionable claim’? </a:t>
            </a:r>
          </a:p>
          <a:p>
            <a:pPr marL="114300" indent="0">
              <a:lnSpc>
                <a:spcPct val="120000"/>
              </a:lnSpc>
              <a:buNone/>
            </a:pPr>
            <a:endParaRPr lang="en-IN" sz="1600" dirty="0">
              <a:latin typeface="+mj-lt"/>
            </a:endParaRPr>
          </a:p>
          <a:p>
            <a:pPr marL="114300" indent="0">
              <a:lnSpc>
                <a:spcPct val="120000"/>
              </a:lnSpc>
              <a:buNone/>
            </a:pPr>
            <a:r>
              <a:rPr lang="en-IN" sz="16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How to differentiate if the CG is provided for 5 years or provided for 1 year but 5 times?</a:t>
            </a:r>
          </a:p>
          <a:p>
            <a:pPr marL="114300" indent="0">
              <a:lnSpc>
                <a:spcPct val="120000"/>
              </a:lnSpc>
              <a:buNone/>
            </a:pPr>
            <a:r>
              <a:rPr lang="en-IN" sz="16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Read with Circular 210, if self-invoice is issued today, claim ITC !!!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74773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72E96-DF4D-5AE5-B7DD-32849423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 39 – ISD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D0EA9-B329-2E01-6950-E2712F7A2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Distribution NEED NOT be to all the distinct entities – 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One or few of the recipients to whom it is attributable within the complete list will be allowed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Should be distributed based on the ratio of turnovers of such recipients </a:t>
            </a:r>
          </a:p>
          <a:p>
            <a:pPr>
              <a:lnSpc>
                <a:spcPct val="150000"/>
              </a:lnSpc>
            </a:pPr>
            <a:r>
              <a:rPr lang="en-IN" dirty="0"/>
              <a:t>Even the ineligible ITC should be distributed ‘as above’ </a:t>
            </a:r>
          </a:p>
          <a:p>
            <a:pPr>
              <a:lnSpc>
                <a:spcPct val="150000"/>
              </a:lnSpc>
            </a:pPr>
            <a:r>
              <a:rPr lang="en-IN" dirty="0"/>
              <a:t>Reverse transfer for distribution by ISD enabled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EDAD3-75DF-D75E-AA3A-55332C995D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31183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0C476-A2CF-FF04-E6C4-C8B3476F9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574625"/>
            <a:ext cx="7892733" cy="577850"/>
          </a:xfrm>
        </p:spPr>
        <p:txBody>
          <a:bodyPr/>
          <a:lstStyle/>
          <a:p>
            <a:r>
              <a:rPr lang="en-US" dirty="0"/>
              <a:t>R. 59 &amp; 60– GSTR 1A and adj to ITC 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447B8-C15B-3238-2FBC-D339CB0C11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pic>
        <p:nvPicPr>
          <p:cNvPr id="6" name="Picture 2" descr="Caribbean blue empty flag icon - Free caribbean blue flag icons">
            <a:extLst>
              <a:ext uri="{FF2B5EF4-FFF2-40B4-BE49-F238E27FC236}">
                <a16:creationId xmlns:a16="http://schemas.microsoft.com/office/drawing/2014/main" id="{A0642265-1FFD-0387-6940-39B1E013B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39" y="2892332"/>
            <a:ext cx="352596" cy="35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302AACB-FC77-6CE8-198A-18F385AF5F54}"/>
              </a:ext>
            </a:extLst>
          </p:cNvPr>
          <p:cNvSpPr txBox="1"/>
          <p:nvPr/>
        </p:nvSpPr>
        <p:spPr>
          <a:xfrm>
            <a:off x="250672" y="2239973"/>
            <a:ext cx="10938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+mj-lt"/>
              </a:rPr>
              <a:t>Filing of GSTR 1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+mj-lt"/>
              </a:rPr>
              <a:t>11.09.2024 </a:t>
            </a:r>
            <a:endParaRPr lang="en-IN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77D90C-0588-F5DD-4570-E9F4523851F9}"/>
              </a:ext>
            </a:extLst>
          </p:cNvPr>
          <p:cNvSpPr txBox="1"/>
          <p:nvPr/>
        </p:nvSpPr>
        <p:spPr>
          <a:xfrm>
            <a:off x="1031004" y="2846679"/>
            <a:ext cx="231535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Filing of GSTR 1A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3F18775-10B7-A51C-0364-A683B099DDE7}"/>
              </a:ext>
            </a:extLst>
          </p:cNvPr>
          <p:cNvCxnSpPr>
            <a:cxnSpLocks/>
          </p:cNvCxnSpPr>
          <p:nvPr/>
        </p:nvCxnSpPr>
        <p:spPr>
          <a:xfrm>
            <a:off x="3402269" y="2892332"/>
            <a:ext cx="0" cy="81201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60286A7-FA39-326F-A467-1256CD413B0D}"/>
              </a:ext>
            </a:extLst>
          </p:cNvPr>
          <p:cNvSpPr txBox="1"/>
          <p:nvPr/>
        </p:nvSpPr>
        <p:spPr>
          <a:xfrm>
            <a:off x="2879821" y="2186968"/>
            <a:ext cx="10938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+mj-lt"/>
              </a:rPr>
              <a:t>Filing of GSTR 3B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+mj-lt"/>
              </a:rPr>
              <a:t>20.09.2024 </a:t>
            </a:r>
            <a:endParaRPr lang="en-IN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23F703-D983-D3F4-4F87-84A987E54670}"/>
              </a:ext>
            </a:extLst>
          </p:cNvPr>
          <p:cNvSpPr txBox="1"/>
          <p:nvPr/>
        </p:nvSpPr>
        <p:spPr>
          <a:xfrm>
            <a:off x="6835228" y="3785547"/>
            <a:ext cx="230877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Adjustment to ITC by the recipient </a:t>
            </a:r>
            <a:endParaRPr lang="en-IN" sz="17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0681D9-19D8-FB41-6B0A-B13A1D4DAE13}"/>
              </a:ext>
            </a:extLst>
          </p:cNvPr>
          <p:cNvGrpSpPr/>
          <p:nvPr/>
        </p:nvGrpSpPr>
        <p:grpSpPr>
          <a:xfrm>
            <a:off x="6183901" y="2175848"/>
            <a:ext cx="1093823" cy="1536708"/>
            <a:chOff x="5982565" y="2175848"/>
            <a:chExt cx="1093823" cy="153670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BFA7EC7-939D-A7FD-33CF-05CE6F8864A8}"/>
                </a:ext>
              </a:extLst>
            </p:cNvPr>
            <p:cNvCxnSpPr>
              <a:cxnSpLocks/>
            </p:cNvCxnSpPr>
            <p:nvPr/>
          </p:nvCxnSpPr>
          <p:spPr>
            <a:xfrm>
              <a:off x="6410171" y="2900539"/>
              <a:ext cx="0" cy="812017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A8B8FB-E057-BA43-EBBB-FFA23A9DC680}"/>
                </a:ext>
              </a:extLst>
            </p:cNvPr>
            <p:cNvSpPr txBox="1"/>
            <p:nvPr/>
          </p:nvSpPr>
          <p:spPr>
            <a:xfrm>
              <a:off x="5982565" y="2175848"/>
              <a:ext cx="10938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Filing of GSTR 1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11.10.2024 </a:t>
              </a:r>
              <a:endParaRPr lang="en-IN" sz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4C2671E-11C9-0E23-22D5-F12FE35FF8CA}"/>
              </a:ext>
            </a:extLst>
          </p:cNvPr>
          <p:cNvGrpSpPr/>
          <p:nvPr/>
        </p:nvGrpSpPr>
        <p:grpSpPr>
          <a:xfrm>
            <a:off x="7696173" y="2220981"/>
            <a:ext cx="1093823" cy="1491575"/>
            <a:chOff x="7696173" y="2220981"/>
            <a:chExt cx="1093823" cy="1491575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06D127A-A28A-5C95-1DD0-804609477D5A}"/>
                </a:ext>
              </a:extLst>
            </p:cNvPr>
            <p:cNvCxnSpPr>
              <a:cxnSpLocks/>
            </p:cNvCxnSpPr>
            <p:nvPr/>
          </p:nvCxnSpPr>
          <p:spPr>
            <a:xfrm>
              <a:off x="8128235" y="2900539"/>
              <a:ext cx="0" cy="812017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4E6FABB-67D4-40B6-08DE-114181BD6653}"/>
                </a:ext>
              </a:extLst>
            </p:cNvPr>
            <p:cNvSpPr txBox="1"/>
            <p:nvPr/>
          </p:nvSpPr>
          <p:spPr>
            <a:xfrm>
              <a:off x="7696173" y="2220981"/>
              <a:ext cx="10938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Filing of GSTR 3B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20.10.2024 </a:t>
              </a:r>
              <a:endParaRPr lang="en-IN" sz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5FEE031-FD1C-2725-B824-F2A360CCF86D}"/>
              </a:ext>
            </a:extLst>
          </p:cNvPr>
          <p:cNvSpPr txBox="1"/>
          <p:nvPr/>
        </p:nvSpPr>
        <p:spPr>
          <a:xfrm>
            <a:off x="4463145" y="2846679"/>
            <a:ext cx="2169416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Amends in GSTR 1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476BE9-8736-7B02-F222-91FE62EA99FF}"/>
              </a:ext>
            </a:extLst>
          </p:cNvPr>
          <p:cNvCxnSpPr>
            <a:cxnSpLocks/>
          </p:cNvCxnSpPr>
          <p:nvPr/>
        </p:nvCxnSpPr>
        <p:spPr>
          <a:xfrm>
            <a:off x="4492958" y="1759733"/>
            <a:ext cx="0" cy="292132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50FC80B-BFEB-5531-56B0-9F62A610BC04}"/>
              </a:ext>
            </a:extLst>
          </p:cNvPr>
          <p:cNvCxnSpPr>
            <a:cxnSpLocks/>
          </p:cNvCxnSpPr>
          <p:nvPr/>
        </p:nvCxnSpPr>
        <p:spPr>
          <a:xfrm flipH="1" flipV="1">
            <a:off x="723427" y="3250956"/>
            <a:ext cx="7388726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A230FB-9FBC-B6B7-8A88-21A1103FF19F}"/>
              </a:ext>
            </a:extLst>
          </p:cNvPr>
          <p:cNvCxnSpPr>
            <a:cxnSpLocks/>
          </p:cNvCxnSpPr>
          <p:nvPr/>
        </p:nvCxnSpPr>
        <p:spPr>
          <a:xfrm flipH="1" flipV="1">
            <a:off x="8104516" y="3251725"/>
            <a:ext cx="828000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520D993-92D8-D2F5-762B-ED9BAACB72D2}"/>
              </a:ext>
            </a:extLst>
          </p:cNvPr>
          <p:cNvSpPr txBox="1"/>
          <p:nvPr/>
        </p:nvSpPr>
        <p:spPr>
          <a:xfrm>
            <a:off x="2856877" y="4466716"/>
            <a:ext cx="16684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+mj-lt"/>
              </a:rPr>
              <a:t>September 2024</a:t>
            </a:r>
            <a:endParaRPr lang="en-IN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FB75C6-3129-84E7-9D56-F15B6D86D365}"/>
              </a:ext>
            </a:extLst>
          </p:cNvPr>
          <p:cNvSpPr txBox="1"/>
          <p:nvPr/>
        </p:nvSpPr>
        <p:spPr>
          <a:xfrm>
            <a:off x="4474633" y="4466716"/>
            <a:ext cx="16684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+mj-lt"/>
              </a:rPr>
              <a:t>October 2024 </a:t>
            </a:r>
            <a:endParaRPr lang="en-IN" sz="1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389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4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D27CD-4746-C39D-13E6-886CFE32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 59 – Furnishing details of OS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54016-2DC2-5ECB-72CF-134AAD70C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lnSpc>
                <a:spcPct val="150000"/>
              </a:lnSpc>
              <a:buNone/>
            </a:pPr>
            <a:r>
              <a:rPr lang="en-US" dirty="0"/>
              <a:t>B2C supplies – to be separately disclosed </a:t>
            </a:r>
          </a:p>
          <a:p>
            <a:pPr>
              <a:lnSpc>
                <a:spcPct val="150000"/>
              </a:lnSpc>
            </a:pPr>
            <a:r>
              <a:rPr lang="en-IN" dirty="0"/>
              <a:t>State wise inter-State supplies </a:t>
            </a:r>
          </a:p>
          <a:p>
            <a:pPr>
              <a:lnSpc>
                <a:spcPct val="150000"/>
              </a:lnSpc>
            </a:pPr>
            <a:r>
              <a:rPr lang="en-IN" dirty="0"/>
              <a:t>In excess of Rs. 1 lac (reduced from Rs. 2.5 lacs) </a:t>
            </a:r>
          </a:p>
          <a:p>
            <a:pPr>
              <a:lnSpc>
                <a:spcPct val="150000"/>
              </a:lnSpc>
            </a:pPr>
            <a:r>
              <a:rPr lang="en-IN" dirty="0"/>
              <a:t>For each rate of tax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B4DE3-0A26-0DF4-501B-633F007F1F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11488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6A6DF-BBE8-58A9-4BD4-7ECE0C5C8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 6</a:t>
            </a:r>
            <a:r>
              <a:rPr lang="en-IN"/>
              <a:t>2</a:t>
            </a:r>
            <a:r>
              <a:rPr lang="en-US"/>
              <a:t> </a:t>
            </a:r>
            <a:r>
              <a:rPr lang="en-US" dirty="0"/>
              <a:t>– Return by composition TPs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70E49-8986-E8CE-E2CB-0BAF6729B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AR in GSTR 4 to be filed till the 30</a:t>
            </a:r>
            <a:r>
              <a:rPr lang="en-US" baseline="30000" dirty="0"/>
              <a:t>th</a:t>
            </a:r>
            <a:r>
              <a:rPr lang="en-US" dirty="0"/>
              <a:t> April of the following FY 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Extended to 30</a:t>
            </a:r>
            <a:r>
              <a:rPr lang="en-US" b="1" baseline="30000" dirty="0">
                <a:solidFill>
                  <a:schemeClr val="accent4">
                    <a:lumMod val="75000"/>
                  </a:schemeClr>
                </a:solidFill>
              </a:rPr>
              <a:t>th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June of the following FY .. For FYs 2024-25 onwards </a:t>
            </a:r>
            <a:endParaRPr lang="en-IN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1309A-CE5D-4EAB-0E36-3B8EC440F1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65726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A5F80-9ED1-4024-1992-766F19EFD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 88B – Interest for delayed payments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256B0-A7EC-9865-2331-F5ACCD854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lnSpc>
                <a:spcPct val="150000"/>
              </a:lnSpc>
              <a:buNone/>
            </a:pPr>
            <a:r>
              <a:rPr lang="en-US" b="1" dirty="0"/>
              <a:t>No interest to be paid </a:t>
            </a:r>
          </a:p>
          <a:p>
            <a:pPr>
              <a:lnSpc>
                <a:spcPct val="150000"/>
              </a:lnSpc>
            </a:pPr>
            <a:r>
              <a:rPr lang="en-US" dirty="0"/>
              <a:t>If the amount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was credited to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ECaL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before due date for filing return 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/>
              <a:t>And if the amount is debited from the </a:t>
            </a:r>
            <a:r>
              <a:rPr lang="en-US" dirty="0" err="1"/>
              <a:t>ECaL</a:t>
            </a:r>
            <a:r>
              <a:rPr lang="en-US" dirty="0"/>
              <a:t>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for payment of tax </a:t>
            </a:r>
            <a:r>
              <a:rPr lang="en-US" dirty="0"/>
              <a:t>after the due date (belated filing of returns) 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CFD93-258C-55C0-27C3-6DF2481794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55968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574624"/>
            <a:ext cx="8421239" cy="732499"/>
          </a:xfrm>
        </p:spPr>
        <p:txBody>
          <a:bodyPr/>
          <a:lstStyle/>
          <a:p>
            <a:r>
              <a:rPr lang="en-IN" dirty="0"/>
              <a:t>R. 89 + 96  &amp; Circular 224  </a:t>
            </a:r>
            <a:br>
              <a:rPr lang="en-IN" dirty="0"/>
            </a:br>
            <a:r>
              <a:rPr lang="en-IN" dirty="0"/>
              <a:t>Refund of additional IGST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584453"/>
            <a:ext cx="8520602" cy="333676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1600" b="1" dirty="0"/>
              <a:t>Due to UPWARD REVISION of price of GOODS exported by PAYMENT OF IGST </a:t>
            </a:r>
          </a:p>
          <a:p>
            <a:r>
              <a:rPr lang="en-IN" sz="1600" dirty="0"/>
              <a:t>Exporter liable to pay additional IGST along with interest </a:t>
            </a:r>
          </a:p>
          <a:p>
            <a:r>
              <a:rPr lang="en-IN" sz="1600" dirty="0"/>
              <a:t>Initial refund auto processed by Customs; will not have info / details of such upward revisions </a:t>
            </a:r>
          </a:p>
          <a:p>
            <a:endParaRPr lang="en-IN" sz="1200" dirty="0"/>
          </a:p>
          <a:p>
            <a:r>
              <a:rPr lang="en-IN" sz="1600" b="1" dirty="0"/>
              <a:t>Should file RFD 01 </a:t>
            </a:r>
            <a:r>
              <a:rPr lang="en-IN" sz="1600" dirty="0"/>
              <a:t>– will have a separate category which is under development </a:t>
            </a:r>
            <a:r>
              <a:rPr lang="en-IN" sz="1600" i="1" dirty="0"/>
              <a:t>(in the interregnum – RFD 01 under ‘any other category’) </a:t>
            </a:r>
          </a:p>
          <a:p>
            <a:r>
              <a:rPr lang="en-IN" sz="1600" b="1" dirty="0">
                <a:solidFill>
                  <a:schemeClr val="accent4">
                    <a:lumMod val="75000"/>
                  </a:schemeClr>
                </a:solidFill>
              </a:rPr>
              <a:t>To be filed within 2 years from </a:t>
            </a:r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“date of export”</a:t>
            </a:r>
            <a:r>
              <a:rPr lang="en-IN" sz="1600" b="1" dirty="0">
                <a:solidFill>
                  <a:schemeClr val="accent4">
                    <a:lumMod val="75000"/>
                  </a:schemeClr>
                </a:solidFill>
              </a:rPr>
              <a:t>! (within 09.07.2026 for old claims) </a:t>
            </a:r>
          </a:p>
          <a:p>
            <a:r>
              <a:rPr lang="en-IN" sz="1600" b="1" dirty="0"/>
              <a:t>Processing by jurisdictional GST officers </a:t>
            </a:r>
          </a:p>
          <a:p>
            <a:endParaRPr lang="en-IN" sz="1200" b="1" dirty="0"/>
          </a:p>
          <a:p>
            <a:pPr marL="114300" indent="0">
              <a:buNone/>
            </a:pPr>
            <a:r>
              <a:rPr lang="en-IN" sz="1600" b="1" dirty="0">
                <a:solidFill>
                  <a:schemeClr val="accent4">
                    <a:lumMod val="75000"/>
                  </a:schemeClr>
                </a:solidFill>
              </a:rPr>
              <a:t>DOWNWARD REVISION – proportionate amount to be repaid with interest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35719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BA14E-4A34-A40E-6167-C9B9EC6FA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 96A – Exports under LUT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5FB84-B51E-6F39-183B-3DF078B0D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lnSpc>
                <a:spcPct val="150000"/>
              </a:lnSpc>
              <a:buNone/>
            </a:pPr>
            <a:r>
              <a:rPr lang="en-US" dirty="0"/>
              <a:t>IGST payable on exports only if convertible forex is not received within:</a:t>
            </a:r>
          </a:p>
          <a:p>
            <a:pPr>
              <a:lnSpc>
                <a:spcPct val="150000"/>
              </a:lnSpc>
            </a:pPr>
            <a:r>
              <a:rPr lang="en-US" dirty="0"/>
              <a:t>15 days after the expiry of 1 year from the date of invoice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OR such period as allowed under FEMA incl any extensions granted by RBI (delegated to ADs) – WEL </a:t>
            </a:r>
            <a:r>
              <a:rPr lang="en-US" dirty="0"/>
              <a:t>OR </a:t>
            </a:r>
          </a:p>
          <a:p>
            <a:pPr>
              <a:lnSpc>
                <a:spcPct val="150000"/>
              </a:lnSpc>
            </a:pPr>
            <a:r>
              <a:rPr lang="en-US" dirty="0"/>
              <a:t>Such further period as allowed by the Commissioner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EF0E4-FD0D-A084-F9EF-9B3B69FBB0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69945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D9E3E-B8FD-061B-D21C-2BB56B5E9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 138 – Info to be furnished in EWBs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396FE-4C61-E108-3CF0-5F8C60ACA7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Person exempted from </a:t>
            </a:r>
            <a:r>
              <a:rPr lang="en-US" dirty="0" err="1"/>
              <a:t>regn</a:t>
            </a:r>
            <a:r>
              <a:rPr lang="en-US" dirty="0"/>
              <a:t> but doing an inter-State transport of handicrafts (</a:t>
            </a:r>
            <a:r>
              <a:rPr lang="en-US" dirty="0" err="1"/>
              <a:t>unregd</a:t>
            </a:r>
            <a:r>
              <a:rPr lang="en-US" dirty="0"/>
              <a:t>) or any other </a:t>
            </a:r>
            <a:r>
              <a:rPr lang="en-US" dirty="0" err="1"/>
              <a:t>unregd</a:t>
            </a:r>
            <a:r>
              <a:rPr lang="en-US" dirty="0"/>
              <a:t> person </a:t>
            </a:r>
          </a:p>
          <a:p>
            <a:pPr>
              <a:lnSpc>
                <a:spcPct val="150000"/>
              </a:lnSpc>
            </a:pPr>
            <a:r>
              <a:rPr lang="en-US" dirty="0"/>
              <a:t>To furnish the details in ENR 03 – directly or thru a facilitation centre </a:t>
            </a:r>
          </a:p>
          <a:p>
            <a:pPr>
              <a:lnSpc>
                <a:spcPct val="150000"/>
              </a:lnSpc>
            </a:pPr>
            <a:r>
              <a:rPr lang="en-US" dirty="0"/>
              <a:t>To obtain a unique enrolment number 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78321-71E5-8FE6-6045-00C9E13FFA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861681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7AF68-A8A9-405C-DB8E-E95ED1137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 142 – Notice &amp; Orders for demands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02818-DEA3-D7E8-58CE-2B7362847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32115"/>
            <a:ext cx="8010179" cy="33367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Upon intimation of payment in DRC 03 … </a:t>
            </a:r>
            <a:r>
              <a:rPr lang="en-US" dirty="0" err="1"/>
              <a:t>ackn</a:t>
            </a:r>
            <a:r>
              <a:rPr lang="en-US" dirty="0"/>
              <a:t> in DRC 04 will be made available electronically </a:t>
            </a:r>
          </a:p>
          <a:p>
            <a:pPr>
              <a:lnSpc>
                <a:spcPct val="150000"/>
              </a:lnSpc>
            </a:pPr>
            <a:r>
              <a:rPr lang="en-IN" dirty="0"/>
              <a:t>If part payment or contested, the PO may issue intimation in Part C of DRC 01A </a:t>
            </a:r>
          </a:p>
          <a:p>
            <a:pPr>
              <a:lnSpc>
                <a:spcPct val="150000"/>
              </a:lnSpc>
            </a:pPr>
            <a:r>
              <a:rPr lang="en-IN" dirty="0"/>
              <a:t>If the payment is not made thru PMT 01 in the ELR against a debit entry, TP to file an application in DRC 03A for the PO to adjust in the ELR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4E9F5-B2F5-CA70-EE5A-82200CE613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29501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6B0F3D-E455-3F6C-0527-5DEDEE7309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Others </a:t>
            </a:r>
            <a:endParaRPr lang="en-IN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65594D3-DEB3-8A5F-2670-506CACF220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B7F22-2870-6312-F935-32C4B010BF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10453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62328-D157-F085-B059-DFA7C2610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Exemption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69505-EE3C-F49C-8034-63DF54943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lang="en-US" sz="2400" dirty="0"/>
              <a:t>Exempted from filing of 9 if the aggregate turnover for FY 2023-24 is &lt; Rs. 2 Crores (hitherto, optional) </a:t>
            </a:r>
          </a:p>
          <a:p>
            <a:pPr marL="114300" indent="0">
              <a:lnSpc>
                <a:spcPct val="150000"/>
              </a:lnSpc>
              <a:buNone/>
            </a:pPr>
            <a:endParaRPr lang="en-US" sz="2400" dirty="0"/>
          </a:p>
          <a:p>
            <a:pPr marL="114300" indent="0">
              <a:lnSpc>
                <a:spcPct val="150000"/>
              </a:lnSpc>
              <a:buNone/>
            </a:pPr>
            <a:r>
              <a:rPr lang="en-US" sz="2400" dirty="0"/>
              <a:t>Filing of 9C remains at Rs. 5 Cr </a:t>
            </a:r>
            <a:endParaRPr lang="en-IN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322B5-BEAA-614C-7C4D-EAA01CC2D0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0333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60AAB8E-1FCA-C176-ABEF-7917887C92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Circulars </a:t>
            </a:r>
            <a:endParaRPr lang="en-IN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547DB1A-337E-B580-DFE2-DF964B5B02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25276-39FF-5AC5-F3C8-7D3B766DDF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146898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588B7-6DE0-64A1-42DA-4A3A52D2C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74624"/>
            <a:ext cx="8160758" cy="732499"/>
          </a:xfrm>
        </p:spPr>
        <p:txBody>
          <a:bodyPr/>
          <a:lstStyle/>
          <a:p>
            <a:r>
              <a:rPr lang="en-IN" dirty="0"/>
              <a:t>207 - Monetary limits for Revenue Appeals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AD145-AAEF-684A-9D1F-6631F4F61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31772" y="1200091"/>
            <a:ext cx="5760557" cy="3708793"/>
          </a:xfrm>
        </p:spPr>
        <p:txBody>
          <a:bodyPr>
            <a:normAutofit fontScale="92500" lnSpcReduction="20000"/>
          </a:bodyPr>
          <a:lstStyle/>
          <a:p>
            <a:pPr marL="114300" indent="0">
              <a:lnSpc>
                <a:spcPct val="130000"/>
              </a:lnSpc>
              <a:buNone/>
            </a:pPr>
            <a:r>
              <a:rPr lang="en-IN" sz="1700" b="1" dirty="0">
                <a:latin typeface="+mj-lt"/>
              </a:rPr>
              <a:t>Exclusions:</a:t>
            </a:r>
          </a:p>
          <a:p>
            <a:pPr>
              <a:lnSpc>
                <a:spcPct val="130000"/>
              </a:lnSpc>
            </a:pPr>
            <a:r>
              <a:rPr lang="en-IN" sz="1700" dirty="0">
                <a:latin typeface="+mj-lt"/>
              </a:rPr>
              <a:t>If Section, Rules or </a:t>
            </a:r>
            <a:r>
              <a:rPr lang="en-IN" sz="1700" dirty="0" err="1">
                <a:latin typeface="+mj-lt"/>
              </a:rPr>
              <a:t>Notifn</a:t>
            </a:r>
            <a:r>
              <a:rPr lang="en-IN" sz="1700" dirty="0">
                <a:latin typeface="+mj-lt"/>
              </a:rPr>
              <a:t> are ultra vires </a:t>
            </a:r>
          </a:p>
          <a:p>
            <a:pPr>
              <a:lnSpc>
                <a:spcPct val="130000"/>
              </a:lnSpc>
            </a:pPr>
            <a:r>
              <a:rPr lang="en-IN" sz="1700" dirty="0">
                <a:latin typeface="+mj-lt"/>
              </a:rPr>
              <a:t>Valuation, Classification, Refund, PoS, any other </a:t>
            </a:r>
          </a:p>
          <a:p>
            <a:pPr>
              <a:lnSpc>
                <a:spcPct val="130000"/>
              </a:lnSpc>
            </a:pPr>
            <a:r>
              <a:rPr lang="en-IN" sz="1700" dirty="0">
                <a:latin typeface="+mj-lt"/>
              </a:rPr>
              <a:t>Case of strictures or adverse comments </a:t>
            </a:r>
          </a:p>
          <a:p>
            <a:pPr>
              <a:lnSpc>
                <a:spcPct val="130000"/>
              </a:lnSpc>
            </a:pPr>
            <a:r>
              <a:rPr lang="en-IN" sz="1700" dirty="0">
                <a:latin typeface="+mj-lt"/>
              </a:rPr>
              <a:t>Any other in the interest of justice or revenue </a:t>
            </a:r>
          </a:p>
          <a:p>
            <a:pPr marL="114300" indent="0">
              <a:lnSpc>
                <a:spcPct val="130000"/>
              </a:lnSpc>
              <a:buNone/>
            </a:pPr>
            <a:endParaRPr lang="en-IN" sz="1300" dirty="0">
              <a:latin typeface="+mj-lt"/>
            </a:endParaRPr>
          </a:p>
          <a:p>
            <a:pPr marL="114300" indent="0">
              <a:lnSpc>
                <a:spcPct val="130000"/>
              </a:lnSpc>
              <a:buNone/>
            </a:pPr>
            <a:r>
              <a:rPr lang="en-IN" sz="1700" b="1" dirty="0">
                <a:latin typeface="+mj-lt"/>
              </a:rPr>
              <a:t>Not filing:</a:t>
            </a:r>
          </a:p>
          <a:p>
            <a:pPr>
              <a:lnSpc>
                <a:spcPct val="130000"/>
              </a:lnSpc>
            </a:pPr>
            <a:r>
              <a:rPr lang="en-IN" sz="1700" dirty="0">
                <a:latin typeface="+mj-lt"/>
              </a:rPr>
              <a:t>Would not have precedence value </a:t>
            </a:r>
          </a:p>
          <a:p>
            <a:pPr>
              <a:lnSpc>
                <a:spcPct val="130000"/>
              </a:lnSpc>
            </a:pPr>
            <a:r>
              <a:rPr lang="en-IN" sz="1700" dirty="0">
                <a:latin typeface="+mj-lt"/>
              </a:rPr>
              <a:t>Does not mean acquiescence of the issue by the tax officer </a:t>
            </a:r>
          </a:p>
          <a:p>
            <a:pPr marL="114300" indent="0">
              <a:lnSpc>
                <a:spcPct val="130000"/>
              </a:lnSpc>
              <a:buNone/>
            </a:pPr>
            <a:endParaRPr lang="en-IN" sz="1300" dirty="0">
              <a:latin typeface="+mj-lt"/>
            </a:endParaRPr>
          </a:p>
          <a:p>
            <a:pPr marL="114300" indent="0">
              <a:lnSpc>
                <a:spcPct val="130000"/>
              </a:lnSpc>
              <a:buNone/>
            </a:pPr>
            <a:r>
              <a:rPr lang="en-IN" sz="1700" b="1" dirty="0">
                <a:latin typeface="+mj-lt"/>
              </a:rPr>
              <a:t>Declaration </a:t>
            </a:r>
            <a:r>
              <a:rPr lang="en-IN" sz="1700" dirty="0">
                <a:latin typeface="+mj-lt"/>
              </a:rPr>
              <a:t>to the Appellate Authorities - </a:t>
            </a:r>
            <a:r>
              <a:rPr lang="en-IN" sz="1700" i="1" dirty="0">
                <a:latin typeface="+mj-lt"/>
              </a:rPr>
              <a:t>that no inference of acceptance of the issue should be drawn due to non-filing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C7AC2-5458-6980-DA80-EF016F187D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3A84763-4A4C-1660-7D46-D9BE0897E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29117"/>
              </p:ext>
            </p:extLst>
          </p:nvPr>
        </p:nvGraphicFramePr>
        <p:xfrm>
          <a:off x="542582" y="1307123"/>
          <a:ext cx="2594902" cy="3336761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093271">
                  <a:extLst>
                    <a:ext uri="{9D8B030D-6E8A-4147-A177-3AD203B41FA5}">
                      <a16:colId xmlns:a16="http://schemas.microsoft.com/office/drawing/2014/main" val="3875231085"/>
                    </a:ext>
                  </a:extLst>
                </a:gridCol>
                <a:gridCol w="1501631">
                  <a:extLst>
                    <a:ext uri="{9D8B030D-6E8A-4147-A177-3AD203B41FA5}">
                      <a16:colId xmlns:a16="http://schemas.microsoft.com/office/drawing/2014/main" val="1638982045"/>
                    </a:ext>
                  </a:extLst>
                </a:gridCol>
              </a:tblGrid>
              <a:tr h="357108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bg1"/>
                          </a:solidFill>
                          <a:latin typeface="+mj-lt"/>
                        </a:rPr>
                        <a:t>GSTAT</a:t>
                      </a:r>
                      <a:endParaRPr lang="en-U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T="37785" marB="37785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20 lacs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T="37785" marB="37785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205067"/>
                  </a:ext>
                </a:extLst>
              </a:tr>
              <a:tr h="357108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bg1"/>
                          </a:solidFill>
                          <a:latin typeface="+mj-lt"/>
                        </a:rPr>
                        <a:t>HC</a:t>
                      </a:r>
                      <a:endParaRPr lang="en-U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T="37785" marB="37785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100 lacs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T="37785" marB="37785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80978"/>
                  </a:ext>
                </a:extLst>
              </a:tr>
              <a:tr h="357108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bg1"/>
                          </a:solidFill>
                          <a:latin typeface="+mj-lt"/>
                        </a:rPr>
                        <a:t>SC</a:t>
                      </a:r>
                      <a:endParaRPr lang="en-U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T="37785" marB="37785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200 lacs 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T="37785" marB="37785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3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260795"/>
                  </a:ext>
                </a:extLst>
              </a:tr>
              <a:tr h="2265437">
                <a:tc gridSpan="2">
                  <a:txBody>
                    <a:bodyPr/>
                    <a:lstStyle/>
                    <a:p>
                      <a:pPr marL="176213" indent="-176213">
                        <a:buClr>
                          <a:schemeClr val="bg1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IN" sz="1600" dirty="0">
                          <a:solidFill>
                            <a:schemeClr val="bg1"/>
                          </a:solidFill>
                          <a:latin typeface="+mj-lt"/>
                        </a:rPr>
                        <a:t>Tax </a:t>
                      </a:r>
                      <a:r>
                        <a:rPr lang="en-IN" sz="1600" strike="sngStrike" dirty="0">
                          <a:solidFill>
                            <a:schemeClr val="bg1"/>
                          </a:solidFill>
                          <a:latin typeface="+mj-lt"/>
                        </a:rPr>
                        <a:t>+ Interest + Penalty</a:t>
                      </a:r>
                      <a:endParaRPr lang="en-IN" sz="1600" b="0" i="0" u="none" strike="sngStrike" cap="none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176213" indent="-176213">
                        <a:buClr>
                          <a:schemeClr val="bg1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IN" sz="1600" b="0" i="0" u="none" strike="noStrike" cap="none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  <a:sym typeface="Arial"/>
                        </a:rPr>
                        <a:t>Interest only </a:t>
                      </a:r>
                    </a:p>
                    <a:p>
                      <a:pPr marL="176213" indent="-176213">
                        <a:buClr>
                          <a:schemeClr val="bg1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IN" sz="1600" b="0" i="0" u="none" strike="noStrike" cap="none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  <a:sym typeface="Arial"/>
                        </a:rPr>
                        <a:t>Penalty only </a:t>
                      </a:r>
                    </a:p>
                    <a:p>
                      <a:pPr marL="176213" indent="-176213">
                        <a:buClr>
                          <a:schemeClr val="bg1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IN" sz="1600" b="0" i="0" u="none" strike="noStrike" cap="none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  <a:sym typeface="Arial"/>
                        </a:rPr>
                        <a:t>Late fee </a:t>
                      </a:r>
                    </a:p>
                    <a:p>
                      <a:pPr marL="176213" indent="-176213">
                        <a:buClr>
                          <a:schemeClr val="bg1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IN" sz="1600" b="0" i="0" u="none" strike="noStrike" cap="none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  <a:sym typeface="Arial"/>
                        </a:rPr>
                        <a:t>Erroneous refund </a:t>
                      </a:r>
                    </a:p>
                    <a:p>
                      <a:pPr marL="176213" indent="-176213">
                        <a:buClr>
                          <a:schemeClr val="bg1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IN" sz="1600" b="0" i="0" u="none" strike="noStrike" cap="none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  <a:sym typeface="Arial"/>
                        </a:rPr>
                        <a:t>Interest + Penalty </a:t>
                      </a:r>
                    </a:p>
                    <a:p>
                      <a:pPr marL="176213" indent="-176213">
                        <a:buClr>
                          <a:schemeClr val="bg1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IN" sz="1600" b="0" i="0" u="none" strike="noStrike" cap="none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  <a:sym typeface="Arial"/>
                        </a:rPr>
                        <a:t>Multiple issues </a:t>
                      </a:r>
                    </a:p>
                    <a:p>
                      <a:pPr marL="176213" indent="-176213">
                        <a:buClr>
                          <a:schemeClr val="bg1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IN" sz="1600" b="0" i="0" u="none" strike="noStrike" cap="none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  <a:sym typeface="Arial"/>
                        </a:rPr>
                        <a:t>Multiple orders </a:t>
                      </a:r>
                      <a:endParaRPr lang="en-US" sz="1600" b="0" i="0" u="none" strike="noStrike" cap="none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T="37785" marB="37785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36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7785" marB="37785"/>
                </a:tc>
                <a:extLst>
                  <a:ext uri="{0D108BD9-81ED-4DB2-BD59-A6C34878D82A}">
                    <a16:rowId xmlns:a16="http://schemas.microsoft.com/office/drawing/2014/main" val="4121450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90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C734-FFCC-BB16-3253-FB1B6F197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209 - PoS for URD sales by ECOs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848A4-7AC4-7440-B1A0-D3A82590D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32115"/>
            <a:ext cx="8520600" cy="764465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600" b="1" dirty="0">
                <a:solidFill>
                  <a:srgbClr val="92D050"/>
                </a:solidFill>
                <a:latin typeface="+mj-lt"/>
              </a:rPr>
              <a:t>Remember 10(1)(ca): Notwithstanding (a) and (c)  .…. to an </a:t>
            </a:r>
            <a:r>
              <a:rPr lang="en-US" sz="1600" b="1" dirty="0" err="1">
                <a:solidFill>
                  <a:srgbClr val="92D050"/>
                </a:solidFill>
                <a:latin typeface="+mj-lt"/>
              </a:rPr>
              <a:t>unregd</a:t>
            </a:r>
            <a:r>
              <a:rPr lang="en-US" sz="1600" b="1" dirty="0">
                <a:solidFill>
                  <a:srgbClr val="92D050"/>
                </a:solidFill>
                <a:latin typeface="+mj-lt"/>
              </a:rPr>
              <a:t> person shall be the address (State) on the invoice or the location of the supplier !</a:t>
            </a:r>
            <a:r>
              <a:rPr lang="en-US" sz="1600" dirty="0">
                <a:solidFill>
                  <a:srgbClr val="92D050"/>
                </a:solidFill>
                <a:latin typeface="+mj-lt"/>
              </a:rPr>
              <a:t> </a:t>
            </a:r>
          </a:p>
          <a:p>
            <a:endParaRPr lang="en-US" sz="1600" dirty="0">
              <a:latin typeface="+mj-lt"/>
            </a:endParaRPr>
          </a:p>
          <a:p>
            <a:endParaRPr lang="en-IN" sz="16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B1B7-7F30-821F-EAB2-4E06AB4CC1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A70E92A-0A3E-401D-91D3-6390586C8252}"/>
              </a:ext>
            </a:extLst>
          </p:cNvPr>
          <p:cNvGraphicFramePr>
            <a:graphicFrameLocks noGrp="1"/>
          </p:cNvGraphicFramePr>
          <p:nvPr/>
        </p:nvGraphicFramePr>
        <p:xfrm>
          <a:off x="587118" y="2288534"/>
          <a:ext cx="7885339" cy="920358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398119">
                  <a:extLst>
                    <a:ext uri="{9D8B030D-6E8A-4147-A177-3AD203B41FA5}">
                      <a16:colId xmlns:a16="http://schemas.microsoft.com/office/drawing/2014/main" val="3875231085"/>
                    </a:ext>
                  </a:extLst>
                </a:gridCol>
                <a:gridCol w="1437984">
                  <a:extLst>
                    <a:ext uri="{9D8B030D-6E8A-4147-A177-3AD203B41FA5}">
                      <a16:colId xmlns:a16="http://schemas.microsoft.com/office/drawing/2014/main" val="1638982045"/>
                    </a:ext>
                  </a:extLst>
                </a:gridCol>
                <a:gridCol w="1223980">
                  <a:extLst>
                    <a:ext uri="{9D8B030D-6E8A-4147-A177-3AD203B41FA5}">
                      <a16:colId xmlns:a16="http://schemas.microsoft.com/office/drawing/2014/main" val="643506209"/>
                    </a:ext>
                  </a:extLst>
                </a:gridCol>
                <a:gridCol w="3825256">
                  <a:extLst>
                    <a:ext uri="{9D8B030D-6E8A-4147-A177-3AD203B41FA5}">
                      <a16:colId xmlns:a16="http://schemas.microsoft.com/office/drawing/2014/main" val="2166381205"/>
                    </a:ext>
                  </a:extLst>
                </a:gridCol>
              </a:tblGrid>
              <a:tr h="357108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+mj-lt"/>
                        </a:rPr>
                        <a:t>Bill to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7785" marB="37785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+mj-lt"/>
                        </a:rPr>
                        <a:t>Ship to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PoS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j-lt"/>
                        </a:rPr>
                        <a:t>To be recorded on invoice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205067"/>
                  </a:ext>
                </a:extLst>
              </a:tr>
              <a:tr h="3571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Karnataka </a:t>
                      </a:r>
                    </a:p>
                  </a:txBody>
                  <a:tcPr marT="37785" marB="37785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Kerala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Kerala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j-lt"/>
                        </a:rPr>
                        <a:t>Delivery address should be recorded as the ‘address on the invoice’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9280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988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210 – Import of </a:t>
            </a:r>
            <a:r>
              <a:rPr lang="en-IN" dirty="0"/>
              <a:t>services from </a:t>
            </a:r>
            <a:r>
              <a:rPr lang="en-IN" dirty="0" err="1"/>
              <a:t>RPs</a:t>
            </a:r>
            <a:r>
              <a:rPr lang="en-IN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32115"/>
            <a:ext cx="6248491" cy="333676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IN" sz="1600" b="1" dirty="0">
                <a:solidFill>
                  <a:srgbClr val="92D050"/>
                </a:solidFill>
                <a:latin typeface="+mj-lt"/>
              </a:rPr>
              <a:t>Remember: Deemed service and valuation of services from RPs </a:t>
            </a:r>
          </a:p>
          <a:p>
            <a:endParaRPr lang="en-IN" sz="1600" dirty="0">
              <a:latin typeface="+mj-lt"/>
            </a:endParaRPr>
          </a:p>
          <a:p>
            <a:r>
              <a:rPr lang="en-IN" sz="1600" dirty="0">
                <a:latin typeface="+mj-lt"/>
              </a:rPr>
              <a:t>Applicable in case of imports from RPs and DEs </a:t>
            </a:r>
          </a:p>
          <a:p>
            <a:r>
              <a:rPr lang="en-IN" sz="1600" i="1" dirty="0">
                <a:latin typeface="+mj-lt"/>
              </a:rPr>
              <a:t>Beneficial Circular 199 (17.07.2023) extended to international transactions </a:t>
            </a:r>
          </a:p>
          <a:p>
            <a:r>
              <a:rPr lang="en-IN" sz="1600" dirty="0">
                <a:latin typeface="+mj-lt"/>
              </a:rPr>
              <a:t>Invoice value shall be deemed to be the taxable value, subject to full ITC for the importer </a:t>
            </a:r>
          </a:p>
          <a:p>
            <a:r>
              <a:rPr lang="en-IN" sz="1600" dirty="0">
                <a:latin typeface="+mj-lt"/>
              </a:rPr>
              <a:t>NIL if no self-invoice is issued by the importer, subject to full ITC for the importer </a:t>
            </a:r>
          </a:p>
          <a:p>
            <a:pPr marL="114300" indent="0">
              <a:buNone/>
            </a:pPr>
            <a:endParaRPr lang="en-IN" sz="1600" dirty="0">
              <a:latin typeface="+mj-lt"/>
            </a:endParaRPr>
          </a:p>
          <a:p>
            <a:pPr marL="114300" indent="0">
              <a:buNone/>
            </a:pPr>
            <a:r>
              <a:rPr lang="en-IN" sz="1600" b="1" dirty="0">
                <a:latin typeface="+mj-lt"/>
              </a:rPr>
              <a:t>Date of self-invoice would be the </a:t>
            </a:r>
            <a:r>
              <a:rPr lang="en-IN" sz="1600" b="1" dirty="0" err="1">
                <a:latin typeface="+mj-lt"/>
              </a:rPr>
              <a:t>ToS</a:t>
            </a:r>
            <a:r>
              <a:rPr lang="en-IN" sz="1600" b="1" dirty="0">
                <a:latin typeface="+mj-lt"/>
              </a:rPr>
              <a:t> for claim of ITC (211)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5BD6EAE-331A-4EED-6059-249D73873441}"/>
              </a:ext>
            </a:extLst>
          </p:cNvPr>
          <p:cNvSpPr txBox="1">
            <a:spLocks/>
          </p:cNvSpPr>
          <p:nvPr/>
        </p:nvSpPr>
        <p:spPr>
          <a:xfrm>
            <a:off x="6560190" y="1232115"/>
            <a:ext cx="2172749" cy="3336760"/>
          </a:xfrm>
          <a:prstGeom prst="rect">
            <a:avLst/>
          </a:prstGeom>
          <a:solidFill>
            <a:srgbClr val="1F4362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6213" indent="-176213">
              <a:lnSpc>
                <a:spcPct val="15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chemeClr val="bg1"/>
                </a:solidFill>
              </a:rPr>
              <a:t>Management costs</a:t>
            </a:r>
          </a:p>
          <a:p>
            <a:pPr marL="176213" indent="-176213">
              <a:lnSpc>
                <a:spcPct val="15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chemeClr val="bg1"/>
                </a:solidFill>
              </a:rPr>
              <a:t>License fees </a:t>
            </a:r>
          </a:p>
          <a:p>
            <a:pPr marL="176213" indent="-176213">
              <a:lnSpc>
                <a:spcPct val="15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chemeClr val="bg1"/>
                </a:solidFill>
              </a:rPr>
              <a:t>IP rights </a:t>
            </a:r>
          </a:p>
          <a:p>
            <a:pPr marL="176213" indent="-176213">
              <a:lnSpc>
                <a:spcPct val="15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chemeClr val="bg1"/>
                </a:solidFill>
              </a:rPr>
              <a:t>Travel costs</a:t>
            </a:r>
          </a:p>
          <a:p>
            <a:pPr marL="176213" indent="-176213">
              <a:lnSpc>
                <a:spcPct val="150000"/>
              </a:lnSpc>
              <a:buClr>
                <a:schemeClr val="bg1"/>
              </a:buClr>
              <a:buSzPct val="90000"/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chemeClr val="bg1"/>
                </a:solidFill>
              </a:rPr>
              <a:t>Deputation of manpower </a:t>
            </a:r>
          </a:p>
        </p:txBody>
      </p:sp>
    </p:spTree>
    <p:extLst>
      <p:ext uri="{BB962C8B-B14F-4D97-AF65-F5344CB8AC3E}">
        <p14:creationId xmlns:p14="http://schemas.microsoft.com/office/powerpoint/2010/main" val="249039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B946-AF07-17F7-1F58-AF76DD52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212 – Discounts thru GST </a:t>
            </a:r>
            <a:r>
              <a:rPr lang="en-IN" dirty="0" err="1"/>
              <a:t>CNs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8E3CF-A419-BBC1-2183-930B57916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IN" sz="1600" b="1" dirty="0">
                <a:solidFill>
                  <a:srgbClr val="92D050"/>
                </a:solidFill>
                <a:latin typeface="+mj-lt"/>
              </a:rPr>
              <a:t>Remember: Adjustment of tax for the supplier is only if the recipient has reversed the ITC </a:t>
            </a:r>
          </a:p>
          <a:p>
            <a:endParaRPr lang="en-IN" sz="1600" dirty="0">
              <a:latin typeface="+mj-lt"/>
            </a:endParaRPr>
          </a:p>
          <a:p>
            <a:r>
              <a:rPr lang="en-IN" sz="1600" dirty="0">
                <a:latin typeface="+mj-lt"/>
              </a:rPr>
              <a:t>Discount should be pre-supply discount only though extended post-supply &amp; thru CNs </a:t>
            </a:r>
          </a:p>
          <a:p>
            <a:r>
              <a:rPr lang="en-IN" sz="1600" i="1" dirty="0">
                <a:latin typeface="+mj-lt"/>
              </a:rPr>
              <a:t>… since no facility is available, neither to the TP or the PO to verify if the recipient has reversed … </a:t>
            </a:r>
          </a:p>
          <a:p>
            <a:r>
              <a:rPr lang="en-IN" sz="1600" dirty="0">
                <a:latin typeface="+mj-lt"/>
              </a:rPr>
              <a:t>Certificate from the Recipient; CA or CMA will be sufficient compliance </a:t>
            </a:r>
          </a:p>
          <a:p>
            <a:endParaRPr lang="en-IN" sz="1600" dirty="0">
              <a:latin typeface="+mj-lt"/>
            </a:endParaRPr>
          </a:p>
          <a:p>
            <a:pPr marL="114300" indent="0">
              <a:buNone/>
            </a:pPr>
            <a:r>
              <a:rPr lang="en-IN" sz="1600" b="1" dirty="0">
                <a:latin typeface="+mj-lt"/>
              </a:rPr>
              <a:t>Should not lead to re-opening of old concluded proceedings </a:t>
            </a:r>
          </a:p>
          <a:p>
            <a:endParaRPr lang="en-US" sz="16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BDABF-BC68-5214-F6DE-155276EDA8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392876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600011F2-C1E0-20F2-69BF-82EFF13A6B36}"/>
              </a:ext>
            </a:extLst>
          </p:cNvPr>
          <p:cNvCxnSpPr>
            <a:cxnSpLocks/>
            <a:stCxn id="6" idx="0"/>
            <a:endCxn id="1026" idx="0"/>
          </p:cNvCxnSpPr>
          <p:nvPr/>
        </p:nvCxnSpPr>
        <p:spPr>
          <a:xfrm rot="5400000" flipH="1" flipV="1">
            <a:off x="4511838" y="-1224838"/>
            <a:ext cx="134164" cy="6375633"/>
          </a:xfrm>
          <a:prstGeom prst="bentConnector3">
            <a:avLst>
              <a:gd name="adj1" fmla="val 27038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DA08A3D-592C-9212-4FBF-56E7A85B5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213 – ESOPs 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76986-0B36-D68C-7F50-06DD9C5BA1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+mj-lt"/>
              </a:rPr>
              <a:t>40</a:t>
            </a:fld>
            <a:endParaRPr lang="en">
              <a:latin typeface="+mj-lt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00FC90-AF98-4266-76CA-F54583A5F854}"/>
              </a:ext>
            </a:extLst>
          </p:cNvPr>
          <p:cNvSpPr/>
          <p:nvPr/>
        </p:nvSpPr>
        <p:spPr>
          <a:xfrm>
            <a:off x="3503661" y="2287678"/>
            <a:ext cx="1364889" cy="577850"/>
          </a:xfrm>
          <a:prstGeom prst="round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Indian company </a:t>
            </a:r>
            <a:endParaRPr lang="en-IN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C3AE52-481C-CB39-8EE0-2AEBAE827BF5}"/>
              </a:ext>
            </a:extLst>
          </p:cNvPr>
          <p:cNvSpPr/>
          <p:nvPr/>
        </p:nvSpPr>
        <p:spPr>
          <a:xfrm>
            <a:off x="592681" y="2030060"/>
            <a:ext cx="1596846" cy="1093086"/>
          </a:xfrm>
          <a:prstGeom prst="round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Foreign holding company</a:t>
            </a:r>
            <a:endParaRPr lang="en-IN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6" name="Picture 2" descr="Your Employees Happy ...">
            <a:extLst>
              <a:ext uri="{FF2B5EF4-FFF2-40B4-BE49-F238E27FC236}">
                <a16:creationId xmlns:a16="http://schemas.microsoft.com/office/drawing/2014/main" id="{8270445D-C6A4-6EC5-BE16-C26A44210D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09" r="15742"/>
          <a:stretch/>
        </p:blipFill>
        <p:spPr bwMode="auto">
          <a:xfrm>
            <a:off x="6968314" y="1895896"/>
            <a:ext cx="1596846" cy="136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A9C00538-C0D4-80A0-2413-5D3375E853FB}"/>
              </a:ext>
            </a:extLst>
          </p:cNvPr>
          <p:cNvCxnSpPr>
            <a:cxnSpLocks/>
            <a:stCxn id="6" idx="2"/>
            <a:endCxn id="5" idx="2"/>
          </p:cNvCxnSpPr>
          <p:nvPr/>
        </p:nvCxnSpPr>
        <p:spPr>
          <a:xfrm rot="5400000" flipH="1" flipV="1">
            <a:off x="2659796" y="1596836"/>
            <a:ext cx="257618" cy="2795002"/>
          </a:xfrm>
          <a:prstGeom prst="bentConnector3">
            <a:avLst>
              <a:gd name="adj1" fmla="val -887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18DBD34-A21A-6E4C-CAFF-545430DDDA72}"/>
              </a:ext>
            </a:extLst>
          </p:cNvPr>
          <p:cNvSpPr txBox="1"/>
          <p:nvPr/>
        </p:nvSpPr>
        <p:spPr>
          <a:xfrm>
            <a:off x="350353" y="3717773"/>
            <a:ext cx="8651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+mj-lt"/>
              </a:rPr>
              <a:t>Publishes the Scheme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+mj-lt"/>
              </a:rPr>
              <a:t>Eligibility to employees of group companies too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+mj-lt"/>
              </a:rPr>
              <a:t>Qualification, vesting and then exercise, as per the Scheme and spread over no. of years </a:t>
            </a:r>
            <a:endParaRPr lang="en-IN" sz="1600" dirty="0">
              <a:latin typeface="+mj-lt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4BB1C88-3CFF-6D75-94D9-7AAB6D898FD8}"/>
              </a:ext>
            </a:extLst>
          </p:cNvPr>
          <p:cNvSpPr/>
          <p:nvPr/>
        </p:nvSpPr>
        <p:spPr>
          <a:xfrm>
            <a:off x="4437777" y="499808"/>
            <a:ext cx="4572000" cy="74709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 dirty="0">
                <a:solidFill>
                  <a:srgbClr val="92D050"/>
                </a:solidFill>
                <a:latin typeface="+mj-lt"/>
              </a:rPr>
              <a:t>ESOPs, ESPPs, RSUs</a:t>
            </a:r>
          </a:p>
          <a:p>
            <a:pPr algn="r"/>
            <a:r>
              <a:rPr lang="en-US" sz="2400" b="1" dirty="0">
                <a:solidFill>
                  <a:srgbClr val="FF0000"/>
                </a:solidFill>
                <a:latin typeface="+mj-lt"/>
              </a:rPr>
              <a:t>Phantom?</a:t>
            </a:r>
            <a:endParaRPr lang="en-IN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363962B-82C7-4248-01BF-FB37DEA13CF4}"/>
              </a:ext>
            </a:extLst>
          </p:cNvPr>
          <p:cNvSpPr/>
          <p:nvPr/>
        </p:nvSpPr>
        <p:spPr>
          <a:xfrm>
            <a:off x="3613976" y="1439854"/>
            <a:ext cx="1364889" cy="45183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</a:rPr>
              <a:t>Trust?</a:t>
            </a:r>
            <a:endParaRPr lang="en-IN" sz="24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E4D2BD64-458F-0378-919C-3ACD8B362557}"/>
              </a:ext>
            </a:extLst>
          </p:cNvPr>
          <p:cNvCxnSpPr>
            <a:cxnSpLocks/>
            <a:stCxn id="5" idx="3"/>
            <a:endCxn id="1026" idx="1"/>
          </p:cNvCxnSpPr>
          <p:nvPr/>
        </p:nvCxnSpPr>
        <p:spPr>
          <a:xfrm flipV="1">
            <a:off x="4868550" y="2576331"/>
            <a:ext cx="2099764" cy="27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0E40745-C1C3-C236-4C8D-492279808C4F}"/>
              </a:ext>
            </a:extLst>
          </p:cNvPr>
          <p:cNvSpPr txBox="1"/>
          <p:nvPr/>
        </p:nvSpPr>
        <p:spPr>
          <a:xfrm>
            <a:off x="5397057" y="2296067"/>
            <a:ext cx="11883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Employer ~ Employee </a:t>
            </a:r>
            <a:endParaRPr lang="en-IN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BB07D3-347B-CFBC-C4B1-6D2C9DA71614}"/>
              </a:ext>
            </a:extLst>
          </p:cNvPr>
          <p:cNvSpPr txBox="1"/>
          <p:nvPr/>
        </p:nvSpPr>
        <p:spPr>
          <a:xfrm>
            <a:off x="2352119" y="3073970"/>
            <a:ext cx="960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Cross charge </a:t>
            </a:r>
            <a:endParaRPr lang="en-IN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270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 animBg="1"/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A3B0A2F8-A2B6-A2A6-5337-81E1EE3A4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620" y="1416298"/>
            <a:ext cx="3055034" cy="305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83F9-3E7D-F298-539D-C4428C0F9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213 – ESOPs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840DA-06EF-38E9-21FC-F78BED884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32115"/>
            <a:ext cx="4587471" cy="3610732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IN" sz="16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Initial thinking was that it is an arrangement between the Indian employee and overseas holding company - to provide specific and value-added services to the Indian subsidiary </a:t>
            </a:r>
          </a:p>
          <a:p>
            <a:endParaRPr lang="en-IN" sz="1600" dirty="0">
              <a:latin typeface="+mj-lt"/>
            </a:endParaRPr>
          </a:p>
          <a:p>
            <a:r>
              <a:rPr lang="en-IN" sz="1600" dirty="0">
                <a:latin typeface="+mj-lt"/>
              </a:rPr>
              <a:t>That the subject matter is nothing but ‘shares’ </a:t>
            </a:r>
          </a:p>
          <a:p>
            <a:r>
              <a:rPr lang="en-IN" sz="1600" dirty="0">
                <a:latin typeface="+mj-lt"/>
              </a:rPr>
              <a:t>That it is only between employee-employee and therefore excluded </a:t>
            </a:r>
          </a:p>
          <a:p>
            <a:pPr marL="114300" indent="0">
              <a:buNone/>
            </a:pPr>
            <a:endParaRPr lang="en-IN" sz="1600" dirty="0">
              <a:latin typeface="+mj-lt"/>
            </a:endParaRPr>
          </a:p>
          <a:p>
            <a:pPr marL="114300" indent="0">
              <a:buNone/>
            </a:pPr>
            <a:r>
              <a:rPr lang="en-IN" sz="1600" b="1" dirty="0">
                <a:latin typeface="+mj-lt"/>
              </a:rPr>
              <a:t>Options are ‘future shares’ but not included in the </a:t>
            </a:r>
            <a:r>
              <a:rPr lang="en-IN" sz="1600" b="1" dirty="0" err="1">
                <a:latin typeface="+mj-lt"/>
              </a:rPr>
              <a:t>defn</a:t>
            </a:r>
            <a:r>
              <a:rPr lang="en-IN" sz="1600" b="1" dirty="0">
                <a:latin typeface="+mj-lt"/>
              </a:rPr>
              <a:t> of SHARES / SECURITIES under SCRA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7A765-5153-5281-C846-69D880B93F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41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7985C7-FB2E-46B2-61E4-878792B0AD05}"/>
              </a:ext>
            </a:extLst>
          </p:cNvPr>
          <p:cNvSpPr txBox="1"/>
          <p:nvPr/>
        </p:nvSpPr>
        <p:spPr>
          <a:xfrm>
            <a:off x="4970476" y="1232115"/>
            <a:ext cx="3861823" cy="339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342900">
              <a:lnSpc>
                <a:spcPct val="120000"/>
              </a:lnSpc>
              <a:buFont typeface="+mj-lt"/>
              <a:buAutoNum type="arabicPeriod"/>
            </a:pPr>
            <a:r>
              <a:rPr lang="en-IN" sz="1500" b="1" dirty="0">
                <a:latin typeface="+mj-lt"/>
              </a:rPr>
              <a:t>What if the shares are not directly transferred by the foreign holding company to the Indian employee? </a:t>
            </a:r>
          </a:p>
          <a:p>
            <a:pPr marL="457200" indent="-342900">
              <a:lnSpc>
                <a:spcPct val="120000"/>
              </a:lnSpc>
              <a:buFont typeface="+mj-lt"/>
              <a:buAutoNum type="arabicPeriod"/>
            </a:pPr>
            <a:r>
              <a:rPr lang="en-IN" sz="1500" b="1" dirty="0">
                <a:latin typeface="+mj-lt"/>
              </a:rPr>
              <a:t>Why mark up should be liable to tax?</a:t>
            </a:r>
          </a:p>
          <a:p>
            <a:pPr marL="457200" indent="-342900">
              <a:lnSpc>
                <a:spcPct val="120000"/>
              </a:lnSpc>
              <a:buFont typeface="+mj-lt"/>
              <a:buAutoNum type="arabicPeriod"/>
            </a:pPr>
            <a:r>
              <a:rPr lang="en-IN" sz="1500" b="1" dirty="0">
                <a:latin typeface="+mj-lt"/>
              </a:rPr>
              <a:t>The activity of the overseas entity being ‘arranging or facilitating’ wouldn’t it make it intermediary services? </a:t>
            </a:r>
          </a:p>
          <a:p>
            <a:pPr marL="457200" indent="-342900">
              <a:lnSpc>
                <a:spcPct val="120000"/>
              </a:lnSpc>
              <a:buFont typeface="+mj-lt"/>
              <a:buAutoNum type="arabicPeriod"/>
            </a:pPr>
            <a:r>
              <a:rPr lang="en-IN" sz="1500" b="1" dirty="0">
                <a:latin typeface="+mj-lt"/>
              </a:rPr>
              <a:t>Will this circular apply to wholly domestic relationships </a:t>
            </a:r>
          </a:p>
          <a:p>
            <a:pPr marL="457200" indent="-342900">
              <a:lnSpc>
                <a:spcPct val="120000"/>
              </a:lnSpc>
              <a:buFont typeface="+mj-lt"/>
              <a:buAutoNum type="arabicPeriod"/>
            </a:pPr>
            <a:r>
              <a:rPr lang="en-IN" sz="1500" b="1" dirty="0">
                <a:latin typeface="+mj-lt"/>
              </a:rPr>
              <a:t>Would it extend to group companies (not H ~ S) </a:t>
            </a:r>
            <a:endParaRPr lang="en-US" sz="15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925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A4467-24CA-3692-8274-041A822C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215 – Taxability of salvage of </a:t>
            </a:r>
            <a:r>
              <a:rPr lang="en-IN" dirty="0" err="1"/>
              <a:t>MVs</a:t>
            </a:r>
            <a:r>
              <a:rPr lang="en-IN" dirty="0"/>
              <a:t>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BB1F4-6403-05C0-D40F-BD649D7D41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42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1441DEE-D8AD-D193-5170-FF301B805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707884"/>
              </p:ext>
            </p:extLst>
          </p:nvPr>
        </p:nvGraphicFramePr>
        <p:xfrm>
          <a:off x="299166" y="1382522"/>
          <a:ext cx="8721992" cy="263018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775908">
                  <a:extLst>
                    <a:ext uri="{9D8B030D-6E8A-4147-A177-3AD203B41FA5}">
                      <a16:colId xmlns:a16="http://schemas.microsoft.com/office/drawing/2014/main" val="3875231085"/>
                    </a:ext>
                  </a:extLst>
                </a:gridCol>
                <a:gridCol w="3514987">
                  <a:extLst>
                    <a:ext uri="{9D8B030D-6E8A-4147-A177-3AD203B41FA5}">
                      <a16:colId xmlns:a16="http://schemas.microsoft.com/office/drawing/2014/main" val="1638982045"/>
                    </a:ext>
                  </a:extLst>
                </a:gridCol>
                <a:gridCol w="3431097">
                  <a:extLst>
                    <a:ext uri="{9D8B030D-6E8A-4147-A177-3AD203B41FA5}">
                      <a16:colId xmlns:a16="http://schemas.microsoft.com/office/drawing/2014/main" val="643506209"/>
                    </a:ext>
                  </a:extLst>
                </a:gridCol>
              </a:tblGrid>
              <a:tr h="59288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Payable being IDV (-) salvage </a:t>
                      </a: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Salvage does not become property of IC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Would be disposed by the insured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No GST for supply of salvage by IC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 i="0" u="none" strike="noStrike" cap="none" dirty="0">
                          <a:solidFill>
                            <a:srgbClr val="92D050"/>
                          </a:solidFill>
                          <a:latin typeface="+mj-lt"/>
                          <a:cs typeface="Arial"/>
                          <a:sym typeface="Arial"/>
                        </a:rPr>
                        <a:t>Insured liable to output tax on disposal of salvage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205067"/>
                  </a:ext>
                </a:extLst>
              </a:tr>
              <a:tr h="59288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Payable being full ID</a:t>
                      </a:r>
                      <a:r>
                        <a:rPr lang="en-IN" sz="1600" b="1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V</a:t>
                      </a:r>
                      <a:r>
                        <a:rPr lang="en-US" sz="1600" b="1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 without any deductions </a:t>
                      </a: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Salvage becomes property of the IC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IC deals / disposes off the salvage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 i="0" u="none" strike="noStrike" cap="none" dirty="0">
                          <a:solidFill>
                            <a:schemeClr val="dk2"/>
                          </a:solidFill>
                          <a:latin typeface="+mj-lt"/>
                          <a:cs typeface="Arial"/>
                          <a:sym typeface="Arial"/>
                        </a:rPr>
                        <a:t>IC is liable to pay GST on value of salvage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 i="0" u="none" strike="noStrike" cap="none" dirty="0">
                          <a:solidFill>
                            <a:srgbClr val="FF0000"/>
                          </a:solidFill>
                          <a:latin typeface="+mj-lt"/>
                          <a:cs typeface="Arial"/>
                          <a:sym typeface="Arial"/>
                        </a:rPr>
                        <a:t>Would it be purchase from URD under S. 9(4) </a:t>
                      </a:r>
                      <a:r>
                        <a:rPr lang="en-IN" sz="1600" b="1" i="0" u="none" strike="noStrike" cap="none" dirty="0">
                          <a:solidFill>
                            <a:srgbClr val="FF0000"/>
                          </a:solidFill>
                          <a:latin typeface="+mj-lt"/>
                          <a:cs typeface="Arial"/>
                          <a:sym typeface="Arial"/>
                        </a:rPr>
                        <a:t>? </a:t>
                      </a:r>
                      <a:endParaRPr lang="en-US" sz="1600" b="1" i="0" u="none" strike="noStrike" cap="none" dirty="0">
                        <a:solidFill>
                          <a:srgbClr val="FF0000"/>
                        </a:solidFill>
                        <a:latin typeface="+mj-lt"/>
                        <a:cs typeface="Arial"/>
                        <a:sym typeface="Arial"/>
                      </a:endParaRP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7479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5968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574624"/>
            <a:ext cx="8407703" cy="754665"/>
          </a:xfrm>
        </p:spPr>
        <p:txBody>
          <a:bodyPr/>
          <a:lstStyle/>
          <a:p>
            <a:r>
              <a:rPr lang="en-IN" dirty="0"/>
              <a:t>216 – Replacements during warranty period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6614"/>
            <a:ext cx="8520600" cy="972000"/>
          </a:xfrm>
        </p:spPr>
        <p:txBody>
          <a:bodyPr>
            <a:normAutofit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lang="en-IN" sz="1600" b="1" dirty="0">
                <a:solidFill>
                  <a:srgbClr val="92D050"/>
                </a:solidFill>
                <a:latin typeface="+mj-lt"/>
              </a:rPr>
              <a:t>Remember: Circular 195 (2023) for taxability and ITC on warrant / extended warranty supplies … </a:t>
            </a:r>
            <a:r>
              <a:rPr lang="en-IN" sz="1600" dirty="0"/>
              <a:t>that ‘parts’ to include ‘goods’ as such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43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AA6C86D-E7AE-DB8E-010C-B24AB3663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012130"/>
              </p:ext>
            </p:extLst>
          </p:nvPr>
        </p:nvGraphicFramePr>
        <p:xfrm>
          <a:off x="388452" y="2078809"/>
          <a:ext cx="8443848" cy="2429005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3453706">
                  <a:extLst>
                    <a:ext uri="{9D8B030D-6E8A-4147-A177-3AD203B41FA5}">
                      <a16:colId xmlns:a16="http://schemas.microsoft.com/office/drawing/2014/main" val="3875231085"/>
                    </a:ext>
                  </a:extLst>
                </a:gridCol>
                <a:gridCol w="2164359">
                  <a:extLst>
                    <a:ext uri="{9D8B030D-6E8A-4147-A177-3AD203B41FA5}">
                      <a16:colId xmlns:a16="http://schemas.microsoft.com/office/drawing/2014/main" val="1638982045"/>
                    </a:ext>
                  </a:extLst>
                </a:gridCol>
                <a:gridCol w="2825783">
                  <a:extLst>
                    <a:ext uri="{9D8B030D-6E8A-4147-A177-3AD203B41FA5}">
                      <a16:colId xmlns:a16="http://schemas.microsoft.com/office/drawing/2014/main" val="643506209"/>
                    </a:ext>
                  </a:extLst>
                </a:gridCol>
              </a:tblGrid>
              <a:tr h="592887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D replaces out of his own stock or procured from III parties </a:t>
                      </a: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Issues tax invoice to M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GST payable and M is eligible to ITC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9205067"/>
                  </a:ext>
                </a:extLst>
              </a:tr>
              <a:tr h="650344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D raises a requisition and M provides replacements for use by D </a:t>
                      </a:r>
                      <a:r>
                        <a:rPr lang="en-US" sz="1400" b="0" i="1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(back-to-back) </a:t>
                      </a: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No separate charge by M or D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ea typeface="+mn-ea"/>
                          <a:cs typeface="Arial"/>
                          <a:sym typeface="Arial"/>
                        </a:rPr>
                        <a:t>No GST for M and the D </a:t>
                      </a:r>
                    </a:p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ea typeface="+mn-ea"/>
                          <a:cs typeface="Arial"/>
                          <a:sym typeface="Arial"/>
                        </a:rPr>
                        <a:t>No reversal of ITC for the M</a:t>
                      </a:r>
                      <a:endParaRPr lang="en-US" sz="1400" b="0" i="0" u="none" strike="noStrike" cap="none" dirty="0">
                        <a:solidFill>
                          <a:schemeClr val="dk2"/>
                        </a:solidFill>
                        <a:latin typeface="+mn-lt"/>
                        <a:cs typeface="Arial"/>
                        <a:sym typeface="Arial"/>
                      </a:endParaRP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9280978"/>
                  </a:ext>
                </a:extLst>
              </a:tr>
              <a:tr h="592887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D replaces out of the M</a:t>
                      </a:r>
                      <a:r>
                        <a:rPr lang="en-IN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’</a:t>
                      </a: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s stock maintained by the D </a:t>
                      </a: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M issues a CN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Reduction of OT for M, subject to reduction of ITC by D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7111923"/>
                  </a:ext>
                </a:extLst>
              </a:tr>
              <a:tr h="592887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D uses his own inventory and subsequently requisition</a:t>
                      </a:r>
                      <a:r>
                        <a:rPr lang="en-IN" sz="1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s</a:t>
                      </a:r>
                      <a:r>
                        <a:rPr lang="en-US" sz="1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 M </a:t>
                      </a: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M provides / replenishes the same thru a DC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36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No GST and no ITC reversal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3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479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3269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218 – Loans to </a:t>
            </a:r>
            <a:r>
              <a:rPr lang="en-IN" dirty="0" err="1"/>
              <a:t>RPs</a:t>
            </a:r>
            <a:r>
              <a:rPr lang="en-IN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600" i="0" u="none" strike="noStrike" baseline="0" dirty="0">
                <a:solidFill>
                  <a:schemeClr val="tx1"/>
                </a:solidFill>
                <a:latin typeface="+mj-lt"/>
              </a:rPr>
              <a:t>Services by way of extending deposits, loans or advances in so far as the consideration is represented by way of interest or discount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– 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FULLY EXEMPT </a:t>
            </a:r>
            <a:endParaRPr lang="en-US" sz="1600" b="1" i="0" u="none" strike="noStrike" baseline="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endParaRPr lang="en-IN" sz="16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en-IN" sz="1600" dirty="0">
                <a:solidFill>
                  <a:schemeClr val="tx1"/>
                </a:solidFill>
                <a:latin typeface="+mj-lt"/>
              </a:rPr>
              <a:t>RPs are not comparable to Bs / FIs </a:t>
            </a:r>
          </a:p>
          <a:p>
            <a:pPr>
              <a:lnSpc>
                <a:spcPct val="120000"/>
              </a:lnSpc>
            </a:pPr>
            <a:r>
              <a:rPr lang="en-IN" sz="1600" dirty="0">
                <a:solidFill>
                  <a:schemeClr val="tx1"/>
                </a:solidFill>
                <a:latin typeface="+mj-lt"/>
              </a:rPr>
              <a:t>Bs / FIs may also waive the processing charges based on negotiation / relationships </a:t>
            </a:r>
          </a:p>
          <a:p>
            <a:pPr marL="114300" indent="0">
              <a:lnSpc>
                <a:spcPct val="120000"/>
              </a:lnSpc>
              <a:buNone/>
            </a:pPr>
            <a:endParaRPr lang="en-IN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marL="114300" indent="0">
              <a:lnSpc>
                <a:spcPct val="120000"/>
              </a:lnSpc>
              <a:buNone/>
            </a:pPr>
            <a:r>
              <a:rPr lang="en-IN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RPs do not charge any ‘processing / service fee’ … not liable to GST </a:t>
            </a:r>
          </a:p>
          <a:p>
            <a:pPr marL="114300" indent="0">
              <a:lnSpc>
                <a:spcPct val="120000"/>
              </a:lnSpc>
              <a:buNone/>
            </a:pPr>
            <a:r>
              <a:rPr lang="en-IN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However, if any separate fee is charged – such amount will be liable to GST </a:t>
            </a:r>
          </a:p>
          <a:p>
            <a:pPr marL="114300" indent="0">
              <a:lnSpc>
                <a:spcPct val="120000"/>
              </a:lnSpc>
              <a:buNone/>
            </a:pPr>
            <a:endParaRPr lang="en-IN" sz="1600" dirty="0">
              <a:solidFill>
                <a:schemeClr val="tx1"/>
              </a:solidFill>
              <a:latin typeface="+mj-lt"/>
            </a:endParaRPr>
          </a:p>
          <a:p>
            <a:pPr marL="114300" indent="0">
              <a:lnSpc>
                <a:spcPct val="120000"/>
              </a:lnSpc>
              <a:buNone/>
            </a:pPr>
            <a:r>
              <a:rPr lang="en-IN" sz="1600" dirty="0">
                <a:solidFill>
                  <a:schemeClr val="tx1"/>
                </a:solidFill>
                <a:latin typeface="+mj-lt"/>
              </a:rPr>
              <a:t>Analogy of Circular 199 and 210 to be extended 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791661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219 – ITC on ducts and manholes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>
                <a:latin typeface="+mj-lt"/>
              </a:rPr>
              <a:t>That there is </a:t>
            </a:r>
            <a:r>
              <a:rPr lang="en-IN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no specific restriction for ducts and manholes under S. 17(5) for laying of OFCs</a:t>
            </a:r>
            <a:r>
              <a:rPr lang="en-IN" dirty="0">
                <a:latin typeface="+mj-lt"/>
              </a:rPr>
              <a:t> !!! </a:t>
            </a:r>
          </a:p>
          <a:p>
            <a:r>
              <a:rPr lang="en-IN" dirty="0">
                <a:latin typeface="+mj-lt"/>
              </a:rPr>
              <a:t>That they are </a:t>
            </a:r>
            <a:r>
              <a:rPr lang="en-IN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‘basic components’</a:t>
            </a:r>
            <a:r>
              <a:rPr lang="en-IN" sz="2000" b="1" dirty="0">
                <a:latin typeface="+mj-lt"/>
              </a:rPr>
              <a:t> </a:t>
            </a:r>
            <a:r>
              <a:rPr lang="en-IN" dirty="0">
                <a:latin typeface="+mj-lt"/>
              </a:rPr>
              <a:t>for OFC network; would therefore qualify as plant and machinery !!! </a:t>
            </a:r>
          </a:p>
          <a:p>
            <a:endParaRPr lang="en-IN" dirty="0">
              <a:latin typeface="+mj-lt"/>
            </a:endParaRPr>
          </a:p>
          <a:p>
            <a:pPr marL="114300" indent="0">
              <a:buNone/>
            </a:pPr>
            <a:r>
              <a:rPr lang="en-IN" b="1" dirty="0">
                <a:latin typeface="+mj-lt"/>
              </a:rPr>
              <a:t>Can we apply this analogy to other cabling work; HVACs; railway sidings; ….…. 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292751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220 – Custodial services by banks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IN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Not the clarification, but the reasoning is what makes this important! </a:t>
            </a:r>
          </a:p>
          <a:p>
            <a:pPr marL="114300" indent="0">
              <a:buNone/>
            </a:pPr>
            <a:endParaRPr lang="en-IN" dirty="0">
              <a:latin typeface="+mj-lt"/>
            </a:endParaRPr>
          </a:p>
          <a:p>
            <a:r>
              <a:rPr lang="en-IN" dirty="0">
                <a:latin typeface="+mj-lt"/>
              </a:rPr>
              <a:t>It is based on the </a:t>
            </a:r>
            <a:r>
              <a:rPr lang="en-IN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‘Education Guide’ </a:t>
            </a:r>
            <a:r>
              <a:rPr lang="en-IN" dirty="0">
                <a:latin typeface="+mj-lt"/>
              </a:rPr>
              <a:t>of the Service tax regime!</a:t>
            </a:r>
          </a:p>
          <a:p>
            <a:r>
              <a:rPr lang="en-IN" dirty="0">
                <a:latin typeface="+mj-lt"/>
              </a:rPr>
              <a:t>Can we then apply the analogies or clarifications provided in that GUIDE for other aspects too?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903234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221 – Mgt of Highways under HAM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lnSpc>
                <a:spcPct val="125000"/>
              </a:lnSpc>
              <a:buNone/>
            </a:pPr>
            <a:r>
              <a:rPr lang="en-US" sz="1600" dirty="0">
                <a:latin typeface="+mj-lt"/>
              </a:rPr>
              <a:t>Is a contract for DBOT </a:t>
            </a:r>
          </a:p>
          <a:p>
            <a:pPr marL="114300" indent="0">
              <a:lnSpc>
                <a:spcPct val="125000"/>
              </a:lnSpc>
              <a:buNone/>
            </a:pPr>
            <a:r>
              <a:rPr lang="en-US" sz="1600" dirty="0">
                <a:latin typeface="+mj-lt"/>
              </a:rPr>
              <a:t>Should be read holistically and not split into two / more based on payment terms</a:t>
            </a:r>
          </a:p>
          <a:p>
            <a:pPr marL="114300" indent="0" algn="r">
              <a:lnSpc>
                <a:spcPct val="125000"/>
              </a:lnSpc>
              <a:buNone/>
            </a:pPr>
            <a:r>
              <a:rPr lang="en-IN" sz="1600" b="1" dirty="0">
                <a:latin typeface="+mj-lt"/>
              </a:rPr>
              <a:t>Would be continuous-supply-of-services </a:t>
            </a:r>
          </a:p>
          <a:p>
            <a:pPr marL="114300" indent="0">
              <a:lnSpc>
                <a:spcPct val="125000"/>
              </a:lnSpc>
              <a:buNone/>
            </a:pPr>
            <a:endParaRPr lang="en-IN" sz="1600" dirty="0">
              <a:latin typeface="+mj-lt"/>
            </a:endParaRPr>
          </a:p>
          <a:p>
            <a:pPr>
              <a:lnSpc>
                <a:spcPct val="125000"/>
              </a:lnSpc>
            </a:pPr>
            <a:endParaRPr lang="en-IN" sz="16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47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765D71C-232A-9596-A826-B736BCE58D04}"/>
              </a:ext>
            </a:extLst>
          </p:cNvPr>
          <p:cNvGraphicFramePr>
            <a:graphicFrameLocks noGrp="1"/>
          </p:cNvGraphicFramePr>
          <p:nvPr/>
        </p:nvGraphicFramePr>
        <p:xfrm>
          <a:off x="420206" y="2532832"/>
          <a:ext cx="8295955" cy="218377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4596411">
                  <a:extLst>
                    <a:ext uri="{9D8B030D-6E8A-4147-A177-3AD203B41FA5}">
                      <a16:colId xmlns:a16="http://schemas.microsoft.com/office/drawing/2014/main" val="3417390856"/>
                    </a:ext>
                  </a:extLst>
                </a:gridCol>
                <a:gridCol w="3699544">
                  <a:extLst>
                    <a:ext uri="{9D8B030D-6E8A-4147-A177-3AD203B41FA5}">
                      <a16:colId xmlns:a16="http://schemas.microsoft.com/office/drawing/2014/main" val="332280186"/>
                    </a:ext>
                  </a:extLst>
                </a:gridCol>
              </a:tblGrid>
              <a:tr h="592887">
                <a:tc>
                  <a:txBody>
                    <a:bodyPr/>
                    <a:lstStyle/>
                    <a:p>
                      <a:pPr marL="114300" indent="0">
                        <a:lnSpc>
                          <a:spcPct val="125000"/>
                        </a:lnSpc>
                        <a:buNone/>
                      </a:pPr>
                      <a:r>
                        <a:rPr lang="en-IN" sz="16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Issue of Invoice r/w </a:t>
                      </a:r>
                      <a:r>
                        <a:rPr lang="en-IN" sz="1600" b="1" i="0" u="none" strike="noStrike" cap="none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ToS</a:t>
                      </a:r>
                      <a:r>
                        <a:rPr lang="en-IN" sz="16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pPr marL="114300" indent="0">
                        <a:lnSpc>
                          <a:spcPct val="125000"/>
                        </a:lnSpc>
                        <a:buNone/>
                      </a:pPr>
                      <a:r>
                        <a:rPr lang="en-IN" sz="16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S. 31(5) Due date for payment OR Receipt of payment OR Date of completion of the event </a:t>
                      </a:r>
                    </a:p>
                    <a:p>
                      <a:pPr marL="114300" indent="0">
                        <a:lnSpc>
                          <a:spcPct val="125000"/>
                        </a:lnSpc>
                        <a:buNone/>
                      </a:pPr>
                      <a:endParaRPr lang="en-IN" sz="16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114300" indent="0">
                        <a:lnSpc>
                          <a:spcPct val="125000"/>
                        </a:lnSpc>
                        <a:buNone/>
                      </a:pPr>
                      <a:r>
                        <a:rPr lang="en-IN" sz="16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S. 13(2) Date of invoice OR Date of receipt of payment OR Date of provision of service </a:t>
                      </a:r>
                    </a:p>
                    <a:p>
                      <a:pPr algn="l">
                        <a:lnSpc>
                          <a:spcPct val="125000"/>
                        </a:lnSpc>
                      </a:pPr>
                      <a:endParaRPr lang="en-US" sz="1600" b="0" i="0" u="none" strike="noStrike" cap="none" dirty="0">
                        <a:solidFill>
                          <a:schemeClr val="dk2"/>
                        </a:solidFill>
                        <a:latin typeface="+mn-lt"/>
                        <a:cs typeface="Arial"/>
                        <a:sym typeface="Arial"/>
                      </a:endParaRP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</a:pPr>
                      <a:r>
                        <a:rPr lang="en-US" sz="16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Date of invoice </a:t>
                      </a:r>
                      <a:r>
                        <a:rPr lang="en-US" sz="2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OR </a:t>
                      </a:r>
                      <a:r>
                        <a:rPr lang="en-US" sz="16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Date of receipt of payment </a:t>
                      </a:r>
                    </a:p>
                    <a:p>
                      <a:pPr algn="l">
                        <a:lnSpc>
                          <a:spcPct val="125000"/>
                        </a:lnSpc>
                      </a:pPr>
                      <a:endParaRPr lang="en-US" sz="1600" b="1" i="0" u="none" strike="noStrike" cap="none" dirty="0">
                        <a:solidFill>
                          <a:schemeClr val="bg1"/>
                        </a:solidFill>
                        <a:latin typeface="+mn-lt"/>
                        <a:cs typeface="Arial"/>
                        <a:sym typeface="Arial"/>
                      </a:endParaRPr>
                    </a:p>
                    <a:p>
                      <a:pPr algn="l">
                        <a:lnSpc>
                          <a:spcPct val="125000"/>
                        </a:lnSpc>
                      </a:pPr>
                      <a:r>
                        <a:rPr lang="en-US" sz="16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Date of provision of service </a:t>
                      </a:r>
                      <a:r>
                        <a:rPr lang="en-US" sz="2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OR </a:t>
                      </a:r>
                      <a:r>
                        <a:rPr lang="en-US" sz="16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cs typeface="Arial"/>
                          <a:sym typeface="Arial"/>
                        </a:rPr>
                        <a:t>Date of receipt of payment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3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055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97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222 – ToS for spectrum usage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>
                <a:latin typeface="+mj-lt"/>
              </a:rPr>
              <a:t>Where the payments are spread over a period – would be continuous supply of services </a:t>
            </a:r>
          </a:p>
          <a:p>
            <a:r>
              <a:rPr lang="en-IN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F-A-L is not akin to an ‘invoice’… it is only a B-A-D </a:t>
            </a:r>
          </a:p>
          <a:p>
            <a:r>
              <a:rPr lang="en-IN" dirty="0">
                <a:latin typeface="+mj-lt"/>
              </a:rPr>
              <a:t>Tax invoice would be required to be issued only as and when the payment is due - would accordingly be the ToS </a:t>
            </a:r>
          </a:p>
          <a:p>
            <a:r>
              <a:rPr lang="en-IN" dirty="0">
                <a:latin typeface="+mj-lt"/>
              </a:rPr>
              <a:t>Similar analogy should be applied even for ‘right to use natural resources’ </a:t>
            </a:r>
          </a:p>
          <a:p>
            <a:endParaRPr lang="en-IN" dirty="0">
              <a:latin typeface="+mj-lt"/>
            </a:endParaRPr>
          </a:p>
          <a:p>
            <a:endParaRPr lang="en-IN" dirty="0">
              <a:latin typeface="+mj-lt"/>
            </a:endParaRPr>
          </a:p>
          <a:p>
            <a:pPr marL="114300" indent="0">
              <a:buNone/>
            </a:pPr>
            <a:r>
              <a:rPr lang="en-IN" b="1" dirty="0">
                <a:latin typeface="+mj-lt"/>
              </a:rPr>
              <a:t>However, would it be accrued as </a:t>
            </a:r>
            <a:r>
              <a:rPr lang="en-IN" b="1" dirty="0" err="1">
                <a:latin typeface="+mj-lt"/>
              </a:rPr>
              <a:t>expd</a:t>
            </a:r>
            <a:r>
              <a:rPr lang="en-IN" b="1" dirty="0">
                <a:latin typeface="+mj-lt"/>
              </a:rPr>
              <a:t> in the books of the telecom operator?</a:t>
            </a:r>
          </a:p>
          <a:p>
            <a:endParaRPr lang="en-IN" dirty="0">
              <a:latin typeface="+mj-lt"/>
            </a:endParaRPr>
          </a:p>
          <a:p>
            <a:endParaRPr lang="en-IN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072282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223 – Functioning of POs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49</a:t>
            </a:fld>
            <a:endParaRPr lang="en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F671980-2F1D-EEB7-B154-4C2A4EE44D17}"/>
              </a:ext>
            </a:extLst>
          </p:cNvPr>
          <p:cNvSpPr/>
          <p:nvPr/>
        </p:nvSpPr>
        <p:spPr>
          <a:xfrm>
            <a:off x="4437777" y="499808"/>
            <a:ext cx="4572000" cy="74709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0" algn="r">
              <a:buNone/>
            </a:pPr>
            <a:r>
              <a:rPr lang="en-US" sz="1800" b="1" dirty="0">
                <a:solidFill>
                  <a:schemeClr val="tx1"/>
                </a:solidFill>
              </a:rPr>
              <a:t>Applicable for REGISTRATIONS &amp; COMPOSITION LEVY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681B5C-A83C-3B92-0EAF-FB2DBD108F23}"/>
              </a:ext>
            </a:extLst>
          </p:cNvPr>
          <p:cNvGraphicFramePr>
            <a:graphicFrameLocks noGrp="1"/>
          </p:cNvGraphicFramePr>
          <p:nvPr/>
        </p:nvGraphicFramePr>
        <p:xfrm>
          <a:off x="442355" y="1548911"/>
          <a:ext cx="8005359" cy="2023523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185109">
                  <a:extLst>
                    <a:ext uri="{9D8B030D-6E8A-4147-A177-3AD203B41FA5}">
                      <a16:colId xmlns:a16="http://schemas.microsoft.com/office/drawing/2014/main" val="3875231085"/>
                    </a:ext>
                  </a:extLst>
                </a:gridCol>
                <a:gridCol w="5461233">
                  <a:extLst>
                    <a:ext uri="{9D8B030D-6E8A-4147-A177-3AD203B41FA5}">
                      <a16:colId xmlns:a16="http://schemas.microsoft.com/office/drawing/2014/main" val="1638982045"/>
                    </a:ext>
                  </a:extLst>
                </a:gridCol>
                <a:gridCol w="1359017">
                  <a:extLst>
                    <a:ext uri="{9D8B030D-6E8A-4147-A177-3AD203B41FA5}">
                      <a16:colId xmlns:a16="http://schemas.microsoft.com/office/drawing/2014/main" val="643506209"/>
                    </a:ext>
                  </a:extLst>
                </a:gridCol>
              </a:tblGrid>
              <a:tr h="817729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S. 10(5) </a:t>
                      </a: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Assessment of TP if tax is paid under S. 10 though not eligible (S. 73 / S. 74… . S. 74A going forward)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AC / DC 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AD / DD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9205067"/>
                  </a:ext>
                </a:extLst>
              </a:tr>
              <a:tr h="592887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R. 6 </a:t>
                      </a: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Issue of SCN for ineligibility to composition levy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Supt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6205229"/>
                  </a:ext>
                </a:extLst>
              </a:tr>
              <a:tr h="592887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Various </a:t>
                      </a:r>
                    </a:p>
                  </a:txBody>
                  <a:tcPr marT="37785" marB="37785">
                    <a:lnL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Registration related provisions </a:t>
                      </a:r>
                    </a:p>
                    <a:p>
                      <a:pPr algn="l">
                        <a:lnSpc>
                          <a:spcPct val="114000"/>
                        </a:lnSpc>
                      </a:pPr>
                      <a:endParaRPr lang="en-US" sz="1600" b="0" i="0" u="none" strike="noStrike" cap="none" dirty="0">
                        <a:solidFill>
                          <a:schemeClr val="dk2"/>
                        </a:solidFill>
                        <a:latin typeface="+mn-lt"/>
                        <a:cs typeface="Arial"/>
                        <a:sym typeface="Arial"/>
                      </a:endParaRP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600" b="0" i="0" u="none" strike="noStrike" cap="none" dirty="0">
                          <a:solidFill>
                            <a:schemeClr val="dk2"/>
                          </a:solidFill>
                          <a:latin typeface="+mn-lt"/>
                          <a:cs typeface="Arial"/>
                          <a:sym typeface="Arial"/>
                        </a:rPr>
                        <a:t>Supt </a:t>
                      </a:r>
                    </a:p>
                  </a:txBody>
                  <a:tcPr marT="37785" marB="37785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3833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4117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29AE-C832-9B35-ECF5-96C3F55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224 – Pre-deposits pending GSTAT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DDE5-07E8-A419-6621-61D8B3D5C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n-IN" sz="1600" i="1" dirty="0">
                <a:latin typeface="+mj-lt"/>
              </a:rPr>
              <a:t>In order to enable the TPs to make the payment of pre-deposit !!! </a:t>
            </a:r>
          </a:p>
          <a:p>
            <a:pPr marL="114300" indent="0" algn="r">
              <a:buNone/>
            </a:pPr>
            <a:r>
              <a:rPr lang="en-IN" sz="1600" b="1" i="1" dirty="0">
                <a:solidFill>
                  <a:srgbClr val="FF0000"/>
                </a:solidFill>
                <a:latin typeface="+mj-lt"/>
              </a:rPr>
              <a:t>Enable the TP to file the appeal?</a:t>
            </a:r>
          </a:p>
          <a:p>
            <a:pPr marL="114300" indent="0">
              <a:buNone/>
            </a:pPr>
            <a:endParaRPr lang="en-IN" sz="1600" i="1" dirty="0">
              <a:latin typeface="+mj-lt"/>
            </a:endParaRPr>
          </a:p>
          <a:p>
            <a:pPr marL="114300" indent="0">
              <a:buNone/>
            </a:pPr>
            <a:r>
              <a:rPr lang="en-IN" sz="1600" i="1" dirty="0">
                <a:latin typeface="+mj-lt"/>
              </a:rPr>
              <a:t>In case where the TP decides to file the appeal </a:t>
            </a:r>
            <a:r>
              <a:rPr lang="en-IN" b="1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AND </a:t>
            </a:r>
            <a:r>
              <a:rPr lang="en-IN" sz="1600" i="1" dirty="0">
                <a:latin typeface="+mj-lt"/>
              </a:rPr>
              <a:t>wants to make the payment of pre-deposit </a:t>
            </a:r>
          </a:p>
          <a:p>
            <a:pPr marL="114300" indent="0">
              <a:buNone/>
            </a:pPr>
            <a:endParaRPr lang="en-IN" sz="1600" i="1" dirty="0">
              <a:latin typeface="+mj-lt"/>
            </a:endParaRPr>
          </a:p>
          <a:p>
            <a:pPr marL="114300" indent="0">
              <a:buNone/>
            </a:pPr>
            <a:endParaRPr lang="en-IN" sz="1600" i="1" dirty="0">
              <a:latin typeface="+mj-lt"/>
            </a:endParaRPr>
          </a:p>
          <a:p>
            <a:pPr marL="114300" indent="0">
              <a:buNone/>
            </a:pPr>
            <a:r>
              <a:rPr lang="en-IN" sz="1600" b="1" dirty="0">
                <a:latin typeface="+mj-lt"/>
              </a:rPr>
              <a:t>Should pay 20% or 10% of the disputed taxes? </a:t>
            </a:r>
          </a:p>
          <a:p>
            <a:pPr marL="114300" indent="0">
              <a:buNone/>
            </a:pPr>
            <a:r>
              <a:rPr lang="en-IN" sz="1600" b="1" dirty="0">
                <a:latin typeface="+mj-lt"/>
              </a:rPr>
              <a:t>Should it be paid within 60 days from Circular or 60 days from OIO? </a:t>
            </a:r>
          </a:p>
          <a:p>
            <a:pPr marL="114300" indent="0">
              <a:buNone/>
            </a:pPr>
            <a:r>
              <a:rPr lang="en-IN" sz="1600" b="1" dirty="0">
                <a:latin typeface="+mj-lt"/>
              </a:rPr>
              <a:t>If filing of appeal is extended, doesn’t the need to pay pre-deposit also stand extended? </a:t>
            </a:r>
            <a:endParaRPr lang="en-IN" sz="1600" b="1" i="1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4AE0-F081-F2CD-FECB-60A339733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667900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AF099-EC56-AC6C-8BE9-D85D8D666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224 – Pre-deposits pending GSTAT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8164B-BE12-9CFD-CDB0-89BE6A6AF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32115"/>
            <a:ext cx="4067353" cy="333676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IN" sz="1600" b="1" dirty="0">
                <a:latin typeface="+mj-lt"/>
              </a:rPr>
              <a:t>Payment … </a:t>
            </a:r>
          </a:p>
          <a:p>
            <a:r>
              <a:rPr lang="en-IN" sz="1600" dirty="0">
                <a:latin typeface="+mj-lt"/>
              </a:rPr>
              <a:t>Services &gt;&gt; Ledgers &gt;&gt; Payment towards demand—— ELL Part II — would be adjusted towards the pre-deposit at the time of filing the appeal </a:t>
            </a:r>
          </a:p>
          <a:p>
            <a:r>
              <a:rPr lang="en-IN" sz="1600" dirty="0">
                <a:latin typeface="+mj-lt"/>
              </a:rPr>
              <a:t>File an undertaking with the jurisdictional officer that an appeal would be filed </a:t>
            </a:r>
          </a:p>
          <a:p>
            <a:r>
              <a:rPr lang="en-IN" sz="1600" dirty="0">
                <a:latin typeface="+mj-lt"/>
              </a:rPr>
              <a:t>If not, it would be presumed that no appeal would be filed and recovery proceedings may be initiated </a:t>
            </a:r>
          </a:p>
          <a:p>
            <a:pPr marL="114300" indent="0">
              <a:buNone/>
            </a:pPr>
            <a:endParaRPr lang="en-IN" sz="1600" b="1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93E15-5FB1-4136-13E2-2B5BAC5185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51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C8BD5B1-E90C-616D-24A1-2A8643A09E9B}"/>
              </a:ext>
            </a:extLst>
          </p:cNvPr>
          <p:cNvSpPr txBox="1">
            <a:spLocks/>
          </p:cNvSpPr>
          <p:nvPr/>
        </p:nvSpPr>
        <p:spPr>
          <a:xfrm>
            <a:off x="4479721" y="1232115"/>
            <a:ext cx="4267087" cy="333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IN" sz="1600" b="1" dirty="0">
                <a:latin typeface="+mj-lt"/>
              </a:rPr>
              <a:t>If already paid – </a:t>
            </a:r>
          </a:p>
          <a:p>
            <a:r>
              <a:rPr lang="en-IN" sz="1600" dirty="0">
                <a:latin typeface="+mj-lt"/>
              </a:rPr>
              <a:t>File DRC 03A to indicate the payment made and enable the PO to adjustment the tax paid under DRC 03 – since DRC 03A is not available, TP should file a manual intimation and once it is enabled, should file DRC 03A !!! </a:t>
            </a:r>
          </a:p>
          <a:p>
            <a:r>
              <a:rPr lang="en-IN" sz="1600" dirty="0">
                <a:latin typeface="+mj-lt"/>
              </a:rPr>
              <a:t>If appeal is not filed subsequently, recovery proceedings to be initiated for the balance amounts </a:t>
            </a:r>
          </a:p>
        </p:txBody>
      </p:sp>
    </p:spTree>
    <p:extLst>
      <p:ext uri="{BB962C8B-B14F-4D97-AF65-F5344CB8AC3E}">
        <p14:creationId xmlns:p14="http://schemas.microsoft.com/office/powerpoint/2010/main" val="37115708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97AD80-96CF-C541-ED96-C18D5921A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3238" y="2586890"/>
            <a:ext cx="5722516" cy="1805356"/>
          </a:xfrm>
        </p:spPr>
        <p:txBody>
          <a:bodyPr anchor="t"/>
          <a:lstStyle/>
          <a:p>
            <a:r>
              <a:rPr lang="en-US" sz="2800" dirty="0"/>
              <a:t>Hope it was a good discussion!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dirty="0" err="1">
                <a:hlinkClick r:id="rId3"/>
              </a:rPr>
              <a:t>badrinath@sdu.works</a:t>
            </a:r>
            <a:r>
              <a:rPr lang="en-US" dirty="0"/>
              <a:t> 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15222-CD0F-B1F7-7DAF-5AF62AC477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97967884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_SDU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436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DU Final Presentation_Wide ((white)" id="{CFD2B3D3-5391-2C4A-95C6-F150B1FDDC08}" vid="{06215CD6-4D65-E340-BCAB-352A1042D23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SDU Final Presentation_Wide ((white)</Template>
  <TotalTime>912</TotalTime>
  <Words>3684</Words>
  <Application>Microsoft Office PowerPoint</Application>
  <PresentationFormat>On-screen Show (16:9)</PresentationFormat>
  <Paragraphs>481</Paragraphs>
  <Slides>52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Symbol</vt:lpstr>
      <vt:lpstr>Roboto</vt:lpstr>
      <vt:lpstr>Arial</vt:lpstr>
      <vt:lpstr>Calibri</vt:lpstr>
      <vt:lpstr>Roboto (Body)</vt:lpstr>
      <vt:lpstr>Wingdings</vt:lpstr>
      <vt:lpstr>Presentation_SDU</vt:lpstr>
      <vt:lpstr>53rd GST Council Meeting &amp; India Budget 2024</vt:lpstr>
      <vt:lpstr>1 Meeting</vt:lpstr>
      <vt:lpstr>Finance Bill, 2024 </vt:lpstr>
      <vt:lpstr>S. 9 – Exclude ENA </vt:lpstr>
      <vt:lpstr>S. 11A – Ratify non-levy or non-payment</vt:lpstr>
      <vt:lpstr>S. 13 &amp; 211 – Time limit to claim RCM credits </vt:lpstr>
      <vt:lpstr>S. 13 &amp; 211 – Time limit to claim RCM credits </vt:lpstr>
      <vt:lpstr>S. 16(5) – Timelimit for claim of ITC </vt:lpstr>
      <vt:lpstr>S. 16(6) – Timelimit for claim of ITC </vt:lpstr>
      <vt:lpstr>S. 17(5) – Removing the embargo on claim of ITC </vt:lpstr>
      <vt:lpstr>S. 39 – Filing of TDS returns </vt:lpstr>
      <vt:lpstr>S. 54 – Refund for exports </vt:lpstr>
      <vt:lpstr>S. 70 – Issue of summons </vt:lpstr>
      <vt:lpstr>S. 74A – Common timelimit for cases involving mens rea &amp; others </vt:lpstr>
      <vt:lpstr>A Comparison ! </vt:lpstr>
      <vt:lpstr>S. 107 &amp; S. 112  – Appeals </vt:lpstr>
      <vt:lpstr>128A – Waiver of interest &amp; penalties </vt:lpstr>
      <vt:lpstr>CGST Rules </vt:lpstr>
      <vt:lpstr>R. 8 – Registrations </vt:lpstr>
      <vt:lpstr>R. 21 – Cancellation of registrations</vt:lpstr>
      <vt:lpstr>R. 28 | 225 – Corporate guarantee </vt:lpstr>
      <vt:lpstr>R. 28 | 225 – Corporate guarantee </vt:lpstr>
      <vt:lpstr>R. 28 | 225 – Corporate guarantee </vt:lpstr>
      <vt:lpstr>R. 39 – ISD </vt:lpstr>
      <vt:lpstr>R. 59 &amp; 60– GSTR 1A and adj to ITC </vt:lpstr>
      <vt:lpstr>R. 59 – Furnishing details of OS </vt:lpstr>
      <vt:lpstr>R. 62 – Return by composition TPs</vt:lpstr>
      <vt:lpstr>R. 88B – Interest for delayed payments </vt:lpstr>
      <vt:lpstr>R. 89 + 96  &amp; Circular 224   Refund of additional IGST</vt:lpstr>
      <vt:lpstr>R. 96A – Exports under LUT </vt:lpstr>
      <vt:lpstr>R. 138 – Info to be furnished in EWBs </vt:lpstr>
      <vt:lpstr>R. 142 – Notice &amp; Orders for demands </vt:lpstr>
      <vt:lpstr>Others </vt:lpstr>
      <vt:lpstr>Exemption </vt:lpstr>
      <vt:lpstr>Circulars </vt:lpstr>
      <vt:lpstr>207 - Monetary limits for Revenue Appeals </vt:lpstr>
      <vt:lpstr>209 - PoS for URD sales by ECOs </vt:lpstr>
      <vt:lpstr>210 – Import of services from RPs </vt:lpstr>
      <vt:lpstr>212 – Discounts thru GST CNs </vt:lpstr>
      <vt:lpstr>213 – ESOPs </vt:lpstr>
      <vt:lpstr>213 – ESOPs </vt:lpstr>
      <vt:lpstr>215 – Taxability of salvage of MVs </vt:lpstr>
      <vt:lpstr>216 – Replacements during warranty period </vt:lpstr>
      <vt:lpstr>218 – Loans to RPs </vt:lpstr>
      <vt:lpstr>219 – ITC on ducts and manholes </vt:lpstr>
      <vt:lpstr>220 – Custodial services by banks </vt:lpstr>
      <vt:lpstr>221 – Mgt of Highways under HAM </vt:lpstr>
      <vt:lpstr>222 – ToS for spectrum usage </vt:lpstr>
      <vt:lpstr>223 – Functioning of POs </vt:lpstr>
      <vt:lpstr>224 – Pre-deposits pending GSTAT </vt:lpstr>
      <vt:lpstr>224 – Pre-deposits pending GSTAT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Badrinath NR</dc:creator>
  <cp:lastModifiedBy>Badrinath</cp:lastModifiedBy>
  <cp:revision>20</cp:revision>
  <cp:lastPrinted>2023-01-25T13:14:03Z</cp:lastPrinted>
  <dcterms:created xsi:type="dcterms:W3CDTF">2022-06-01T09:00:59Z</dcterms:created>
  <dcterms:modified xsi:type="dcterms:W3CDTF">2024-08-08T03:53:23Z</dcterms:modified>
</cp:coreProperties>
</file>